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28"/>
  </p:notesMasterIdLst>
  <p:sldIdLst>
    <p:sldId id="269" r:id="rId4"/>
    <p:sldId id="270" r:id="rId5"/>
    <p:sldId id="271" r:id="rId6"/>
    <p:sldId id="274" r:id="rId7"/>
    <p:sldId id="273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9" r:id="rId20"/>
    <p:sldId id="296" r:id="rId21"/>
    <p:sldId id="295" r:id="rId22"/>
    <p:sldId id="290" r:id="rId23"/>
    <p:sldId id="294" r:id="rId24"/>
    <p:sldId id="291" r:id="rId25"/>
    <p:sldId id="292" r:id="rId26"/>
    <p:sldId id="293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49" autoAdjust="0"/>
    <p:restoredTop sz="55314" autoAdjust="0"/>
  </p:normalViewPr>
  <p:slideViewPr>
    <p:cSldViewPr>
      <p:cViewPr>
        <p:scale>
          <a:sx n="52" d="100"/>
          <a:sy n="52" d="100"/>
        </p:scale>
        <p:origin x="-370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603316630875687E-2"/>
          <c:y val="4.6626879973336671E-2"/>
          <c:w val="0.63178143641135764"/>
          <c:h val="0.9226192559263425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0"/>
            <c:bubble3D val="0"/>
            <c:spPr>
              <a:gradFill flip="none" rotWithShape="1">
                <a:gsLst>
                  <a:gs pos="0">
                    <a:schemeClr val="bg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bg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5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tx2">
                      <a:lumMod val="25000"/>
                      <a:tint val="66000"/>
                      <a:satMod val="160000"/>
                    </a:schemeClr>
                  </a:gs>
                  <a:gs pos="50000">
                    <a:schemeClr val="tx2">
                      <a:lumMod val="25000"/>
                      <a:tint val="44500"/>
                      <a:satMod val="160000"/>
                    </a:schemeClr>
                  </a:gs>
                  <a:gs pos="100000">
                    <a:schemeClr val="tx2">
                      <a:lumMod val="25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6"/>
            <c:bubble3D val="0"/>
            <c:spPr>
              <a:gradFill flip="none" rotWithShape="1">
                <a:gsLst>
                  <a:gs pos="0">
                    <a:schemeClr val="accent4">
                      <a:shade val="30000"/>
                      <a:satMod val="115000"/>
                    </a:schemeClr>
                  </a:gs>
                  <a:gs pos="50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7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2"/>
              <c:layout>
                <c:manualLayout>
                  <c:x val="7.4550584586017654E-2"/>
                  <c:y val="3.34724815325919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5897160582199955E-3"/>
                  <c:y val="3.28281516356847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2413743736578383E-2"/>
                  <c:y val="1.73410991151879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Inter Agency Transfers</c:v>
                </c:pt>
                <c:pt idx="1">
                  <c:v>Other Charges</c:v>
                </c:pt>
                <c:pt idx="2">
                  <c:v>Professional Services</c:v>
                </c:pt>
                <c:pt idx="3">
                  <c:v>Supplies</c:v>
                </c:pt>
                <c:pt idx="4">
                  <c:v>Operating Services</c:v>
                </c:pt>
                <c:pt idx="5">
                  <c:v>Travel</c:v>
                </c:pt>
                <c:pt idx="6">
                  <c:v>Personnel</c:v>
                </c:pt>
                <c:pt idx="7">
                  <c:v>Acquisitions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962777</c:v>
                </c:pt>
                <c:pt idx="1">
                  <c:v>2585311</c:v>
                </c:pt>
                <c:pt idx="2">
                  <c:v>7761</c:v>
                </c:pt>
                <c:pt idx="3">
                  <c:v>33992</c:v>
                </c:pt>
                <c:pt idx="4">
                  <c:v>356966</c:v>
                </c:pt>
                <c:pt idx="5">
                  <c:v>14589</c:v>
                </c:pt>
                <c:pt idx="6">
                  <c:v>3671426</c:v>
                </c:pt>
                <c:pt idx="7">
                  <c:v>25873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636256263421619"/>
          <c:y val="3.1317882945044243E-2"/>
          <c:w val="0.37193295156287282"/>
          <c:h val="0.91253186135238251"/>
        </c:manualLayout>
      </c:layout>
      <c:overlay val="0"/>
      <c:txPr>
        <a:bodyPr/>
        <a:lstStyle/>
        <a:p>
          <a:pPr>
            <a:defRPr sz="23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32975423526606E-3"/>
          <c:y val="0.17400182931678995"/>
          <c:w val="0.70093605344786447"/>
          <c:h val="0.825998170683210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 2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c:spPr>
          </c:dPt>
          <c:dPt>
            <c:idx val="3"/>
            <c:bubble3D val="0"/>
            <c:spPr>
              <a:solidFill>
                <a:srgbClr val="002060"/>
              </a:solidFill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c:spPr>
          </c:dPt>
          <c:dPt>
            <c:idx val="5"/>
            <c:bubble3D val="0"/>
            <c:spPr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c:spPr>
          </c:dPt>
          <c:dPt>
            <c:idx val="6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c:spPr>
          </c:dPt>
          <c:dPt>
            <c:idx val="8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c:spPr>
          </c:dPt>
          <c:dPt>
            <c:idx val="9"/>
            <c:bubble3D val="0"/>
            <c:spPr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c:spPr>
          </c:dPt>
          <c:dPt>
            <c:idx val="10"/>
            <c:bubble3D val="0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Sheet1!$A$2:$A$12</c:f>
              <c:strCache>
                <c:ptCount val="11"/>
                <c:pt idx="0">
                  <c:v>Databases</c:v>
                </c:pt>
                <c:pt idx="1">
                  <c:v>Book Festival</c:v>
                </c:pt>
                <c:pt idx="2">
                  <c:v>OCLC</c:v>
                </c:pt>
                <c:pt idx="3">
                  <c:v>Children's</c:v>
                </c:pt>
                <c:pt idx="4">
                  <c:v>Interlibrary loan</c:v>
                </c:pt>
                <c:pt idx="5">
                  <c:v>CE</c:v>
                </c:pt>
                <c:pt idx="6">
                  <c:v>Internet</c:v>
                </c:pt>
                <c:pt idx="7">
                  <c:v>State Aid</c:v>
                </c:pt>
                <c:pt idx="8">
                  <c:v>KLAS</c:v>
                </c:pt>
                <c:pt idx="9">
                  <c:v>Utah Braille contract</c:v>
                </c:pt>
                <c:pt idx="10">
                  <c:v>Books &amp; Materials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1427652</c:v>
                </c:pt>
                <c:pt idx="1">
                  <c:v>150000</c:v>
                </c:pt>
                <c:pt idx="2">
                  <c:v>90000</c:v>
                </c:pt>
                <c:pt idx="3">
                  <c:v>5000</c:v>
                </c:pt>
                <c:pt idx="4">
                  <c:v>170000</c:v>
                </c:pt>
                <c:pt idx="5">
                  <c:v>20000</c:v>
                </c:pt>
                <c:pt idx="6">
                  <c:v>325000</c:v>
                </c:pt>
                <c:pt idx="7">
                  <c:v>0</c:v>
                </c:pt>
                <c:pt idx="8">
                  <c:v>14200</c:v>
                </c:pt>
                <c:pt idx="9">
                  <c:v>9500</c:v>
                </c:pt>
                <c:pt idx="10">
                  <c:v>25873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314745884037224"/>
          <c:y val="3.0376004135846655E-2"/>
          <c:w val="0.26776163206871867"/>
          <c:h val="0.9696239276060642"/>
        </c:manualLayout>
      </c:layout>
      <c:overlay val="0"/>
      <c:txPr>
        <a:bodyPr/>
        <a:lstStyle/>
        <a:p>
          <a:pPr algn="l">
            <a:defRPr sz="19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682891911238367E-2"/>
          <c:y val="8.7389030415315733E-2"/>
          <c:w val="0.70434931997136718"/>
          <c:h val="0.902097035664659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 2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5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c:spPr>
          </c:dPt>
          <c:dPt>
            <c:idx val="4"/>
            <c:bubble3D val="0"/>
            <c:spPr>
              <a:solidFill>
                <a:schemeClr val="tx1">
                  <a:lumMod val="85000"/>
                </a:schemeClr>
              </a:solidFill>
            </c:spPr>
          </c:dPt>
          <c:dPt>
            <c:idx val="5"/>
            <c:bubble3D val="0"/>
            <c:spPr>
              <a:gradFill flip="none" rotWithShape="1">
                <a:gsLst>
                  <a:gs pos="0">
                    <a:schemeClr val="accent6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c:spPr>
          </c:dPt>
          <c:dPt>
            <c:idx val="7"/>
            <c:bubble3D val="0"/>
            <c:spPr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Personnel</c:v>
                </c:pt>
                <c:pt idx="1">
                  <c:v>Travel</c:v>
                </c:pt>
                <c:pt idx="2">
                  <c:v>Operating Services</c:v>
                </c:pt>
                <c:pt idx="3">
                  <c:v>Supplies</c:v>
                </c:pt>
                <c:pt idx="4">
                  <c:v>Professional Services</c:v>
                </c:pt>
                <c:pt idx="5">
                  <c:v>Other Charges</c:v>
                </c:pt>
                <c:pt idx="6">
                  <c:v>Acquisitions</c:v>
                </c:pt>
                <c:pt idx="7">
                  <c:v>Inter Agency Transfers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3671426</c:v>
                </c:pt>
                <c:pt idx="1">
                  <c:v>14589</c:v>
                </c:pt>
                <c:pt idx="2">
                  <c:v>116966</c:v>
                </c:pt>
                <c:pt idx="3">
                  <c:v>33992</c:v>
                </c:pt>
                <c:pt idx="4">
                  <c:v>7761</c:v>
                </c:pt>
                <c:pt idx="5">
                  <c:v>245000</c:v>
                </c:pt>
                <c:pt idx="6">
                  <c:v>25873</c:v>
                </c:pt>
                <c:pt idx="7">
                  <c:v>962777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280601288475308"/>
          <c:y val="2.9360815192218621E-2"/>
          <c:w val="0.28810307802433788"/>
          <c:h val="0.941278369615562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0"/>
      <c:rotY val="0"/>
      <c:rAngAx val="0"/>
      <c:perspective val="7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443341321465253E-2"/>
          <c:y val="7.8707735062528955E-2"/>
          <c:w val="0.94623766055791703"/>
          <c:h val="0.82665573053368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84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2.8985507246376812E-3"/>
                  <c:y val="7.3529411764705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246376811594203E-3"/>
                  <c:y val="4.9019607843137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498573547871732E-3"/>
                  <c:y val="2.4509803921568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8.6956521739130436E-3"/>
                  <c:y val="4.9019607843137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1594202898550725E-2"/>
                  <c:y val="4.9019607843137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Sheet1!$A$3:$A$12</c:f>
              <c:strCache>
                <c:ptCount val="10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  <c:pt idx="7">
                  <c:v>10-11</c:v>
                </c:pt>
                <c:pt idx="8">
                  <c:v>11-12</c:v>
                </c:pt>
                <c:pt idx="9">
                  <c:v>12-13</c:v>
                </c:pt>
              </c:strCache>
            </c:str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81</c:v>
                </c:pt>
                <c:pt idx="1">
                  <c:v>81</c:v>
                </c:pt>
                <c:pt idx="2">
                  <c:v>75</c:v>
                </c:pt>
                <c:pt idx="3">
                  <c:v>71</c:v>
                </c:pt>
                <c:pt idx="4">
                  <c:v>71</c:v>
                </c:pt>
                <c:pt idx="5">
                  <c:v>71</c:v>
                </c:pt>
                <c:pt idx="6">
                  <c:v>64</c:v>
                </c:pt>
                <c:pt idx="7">
                  <c:v>62</c:v>
                </c:pt>
                <c:pt idx="8">
                  <c:v>51</c:v>
                </c:pt>
                <c:pt idx="9">
                  <c:v>51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84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396011396011397E-2"/>
                  <c:y val="2.4154589371980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1225071225071487E-3"/>
                  <c:y val="7.246376811594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968503937007875E-3"/>
                  <c:y val="9.5553496989346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732854045418238E-3"/>
                  <c:y val="4.86645051721476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490243067443187E-3"/>
                  <c:y val="4.72440944881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492753623188406E-3"/>
                  <c:y val="1.4705882352941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7971014492753624E-3"/>
                  <c:y val="9.8039215686274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8985507246376812E-3"/>
                  <c:y val="7.3529411764705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492753623188406E-3"/>
                  <c:y val="4.9019607843137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4.9019607843137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Sheet1!$A$3:$A$12</c:f>
              <c:strCache>
                <c:ptCount val="10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  <c:pt idx="7">
                  <c:v>10-11</c:v>
                </c:pt>
                <c:pt idx="8">
                  <c:v>11-12</c:v>
                </c:pt>
                <c:pt idx="9">
                  <c:v>12-13</c:v>
                </c:pt>
              </c:strCache>
            </c:strRef>
          </c:cat>
          <c:val>
            <c:numRef>
              <c:f>Sheet1!$C$3:$C$12</c:f>
              <c:numCache>
                <c:formatCode>General</c:formatCode>
                <c:ptCount val="10"/>
                <c:pt idx="0">
                  <c:v>80</c:v>
                </c:pt>
                <c:pt idx="1">
                  <c:v>74</c:v>
                </c:pt>
                <c:pt idx="2">
                  <c:v>70</c:v>
                </c:pt>
                <c:pt idx="3">
                  <c:v>60</c:v>
                </c:pt>
                <c:pt idx="4">
                  <c:v>58</c:v>
                </c:pt>
                <c:pt idx="5">
                  <c:v>58</c:v>
                </c:pt>
                <c:pt idx="6">
                  <c:v>58</c:v>
                </c:pt>
                <c:pt idx="7">
                  <c:v>51</c:v>
                </c:pt>
                <c:pt idx="8">
                  <c:v>51</c:v>
                </c:pt>
                <c:pt idx="9">
                  <c:v>48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</c:strCache>
            </c:strRef>
          </c:tx>
          <c:invertIfNegative val="0"/>
          <c:cat>
            <c:strRef>
              <c:f>Sheet1!$A$3:$A$12</c:f>
              <c:strCache>
                <c:ptCount val="10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  <c:pt idx="7">
                  <c:v>10-11</c:v>
                </c:pt>
                <c:pt idx="8">
                  <c:v>11-12</c:v>
                </c:pt>
                <c:pt idx="9">
                  <c:v>12-13</c:v>
                </c:pt>
              </c:strCache>
            </c:strRef>
          </c:cat>
          <c:val>
            <c:numRef>
              <c:f>Sheet1!$D$3:$D$12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36578560"/>
        <c:axId val="136580096"/>
        <c:axId val="0"/>
      </c:bar3DChart>
      <c:catAx>
        <c:axId val="136578560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txPr>
          <a:bodyPr/>
          <a:lstStyle/>
          <a:p>
            <a:pPr>
              <a:defRPr sz="2000">
                <a:solidFill>
                  <a:schemeClr val="tx1"/>
                </a:solidFill>
              </a:defRPr>
            </a:pPr>
            <a:endParaRPr lang="en-US"/>
          </a:p>
        </c:txPr>
        <c:crossAx val="136580096"/>
        <c:crosses val="autoZero"/>
        <c:auto val="1"/>
        <c:lblAlgn val="ctr"/>
        <c:lblOffset val="100"/>
        <c:noMultiLvlLbl val="0"/>
      </c:catAx>
      <c:valAx>
        <c:axId val="13658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>
                <a:solidFill>
                  <a:schemeClr val="tx1"/>
                </a:solidFill>
              </a:defRPr>
            </a:pPr>
            <a:endParaRPr lang="en-US"/>
          </a:p>
        </c:txPr>
        <c:crossAx val="136578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E9F81-C2C7-4C4B-BFA1-2D3FD8E5A9F9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9F70096-329F-4174-A541-6636E968BE17}">
      <dgm:prSet/>
      <dgm:spPr/>
      <dgm:t>
        <a:bodyPr/>
        <a:lstStyle/>
        <a:p>
          <a:pPr rtl="0"/>
          <a:r>
            <a:rPr lang="en-US" b="0" dirty="0" smtClean="0">
              <a:solidFill>
                <a:schemeClr val="accent2">
                  <a:lumMod val="75000"/>
                </a:schemeClr>
              </a:solidFill>
            </a:rPr>
            <a:t>ACCOMPLISHMENTS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38160058-6A56-4743-8D76-A5B15E549E20}" type="parTrans" cxnId="{D75DF06E-5DE6-4BF4-8B04-E9D4399495AB}">
      <dgm:prSet/>
      <dgm:spPr/>
      <dgm:t>
        <a:bodyPr/>
        <a:lstStyle/>
        <a:p>
          <a:endParaRPr lang="en-US"/>
        </a:p>
      </dgm:t>
    </dgm:pt>
    <dgm:pt modelId="{5E265200-B107-41B8-89FA-6839DF4114BE}" type="sibTrans" cxnId="{D75DF06E-5DE6-4BF4-8B04-E9D4399495AB}">
      <dgm:prSet/>
      <dgm:spPr/>
      <dgm:t>
        <a:bodyPr/>
        <a:lstStyle/>
        <a:p>
          <a:endParaRPr lang="en-US"/>
        </a:p>
      </dgm:t>
    </dgm:pt>
    <dgm:pt modelId="{34397664-2C51-4B84-BBE8-DC70D862BA21}" type="pres">
      <dgm:prSet presAssocID="{792E9F81-C2C7-4C4B-BFA1-2D3FD8E5A9F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DF8B12-E07E-42C4-829C-3906C086A5CB}" type="pres">
      <dgm:prSet presAssocID="{09F70096-329F-4174-A541-6636E968BE17}" presName="circle1" presStyleLbl="node1" presStyleIdx="0" presStyleCnt="1"/>
      <dgm:spPr/>
    </dgm:pt>
    <dgm:pt modelId="{7B0A7D19-648A-4449-935A-CBD878997FC6}" type="pres">
      <dgm:prSet presAssocID="{09F70096-329F-4174-A541-6636E968BE17}" presName="space" presStyleCnt="0"/>
      <dgm:spPr/>
    </dgm:pt>
    <dgm:pt modelId="{00F3833B-57D3-4BF4-B7EC-B2DCA028BFE7}" type="pres">
      <dgm:prSet presAssocID="{09F70096-329F-4174-A541-6636E968BE17}" presName="rect1" presStyleLbl="alignAcc1" presStyleIdx="0" presStyleCnt="1"/>
      <dgm:spPr/>
      <dgm:t>
        <a:bodyPr/>
        <a:lstStyle/>
        <a:p>
          <a:endParaRPr lang="en-US"/>
        </a:p>
      </dgm:t>
    </dgm:pt>
    <dgm:pt modelId="{EBDACEE7-F0DD-4EB6-A05C-8C7461822F64}" type="pres">
      <dgm:prSet presAssocID="{09F70096-329F-4174-A541-6636E968BE1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5DF06E-5DE6-4BF4-8B04-E9D4399495AB}" srcId="{792E9F81-C2C7-4C4B-BFA1-2D3FD8E5A9F9}" destId="{09F70096-329F-4174-A541-6636E968BE17}" srcOrd="0" destOrd="0" parTransId="{38160058-6A56-4743-8D76-A5B15E549E20}" sibTransId="{5E265200-B107-41B8-89FA-6839DF4114BE}"/>
    <dgm:cxn modelId="{00CB9F49-5F87-48E8-901D-4A2BBDF56F5E}" type="presOf" srcId="{792E9F81-C2C7-4C4B-BFA1-2D3FD8E5A9F9}" destId="{34397664-2C51-4B84-BBE8-DC70D862BA21}" srcOrd="0" destOrd="0" presId="urn:microsoft.com/office/officeart/2005/8/layout/target3"/>
    <dgm:cxn modelId="{EE5FE047-F0D2-4C37-B3BC-49C0F32551FD}" type="presOf" srcId="{09F70096-329F-4174-A541-6636E968BE17}" destId="{EBDACEE7-F0DD-4EB6-A05C-8C7461822F64}" srcOrd="1" destOrd="0" presId="urn:microsoft.com/office/officeart/2005/8/layout/target3"/>
    <dgm:cxn modelId="{17B5D46E-8B63-4B76-9E59-DDEEB15CD087}" type="presOf" srcId="{09F70096-329F-4174-A541-6636E968BE17}" destId="{00F3833B-57D3-4BF4-B7EC-B2DCA028BFE7}" srcOrd="0" destOrd="0" presId="urn:microsoft.com/office/officeart/2005/8/layout/target3"/>
    <dgm:cxn modelId="{71120B62-0E7E-4E2D-8D21-B1850DB179CD}" type="presParOf" srcId="{34397664-2C51-4B84-BBE8-DC70D862BA21}" destId="{A6DF8B12-E07E-42C4-829C-3906C086A5CB}" srcOrd="0" destOrd="0" presId="urn:microsoft.com/office/officeart/2005/8/layout/target3"/>
    <dgm:cxn modelId="{D08DEBF4-F591-4B65-9823-63116474DB5A}" type="presParOf" srcId="{34397664-2C51-4B84-BBE8-DC70D862BA21}" destId="{7B0A7D19-648A-4449-935A-CBD878997FC6}" srcOrd="1" destOrd="0" presId="urn:microsoft.com/office/officeart/2005/8/layout/target3"/>
    <dgm:cxn modelId="{C4713A86-9BDC-48E2-91B4-77482FC38919}" type="presParOf" srcId="{34397664-2C51-4B84-BBE8-DC70D862BA21}" destId="{00F3833B-57D3-4BF4-B7EC-B2DCA028BFE7}" srcOrd="2" destOrd="0" presId="urn:microsoft.com/office/officeart/2005/8/layout/target3"/>
    <dgm:cxn modelId="{27F61963-0FA2-48B6-83E8-40E143F9EB26}" type="presParOf" srcId="{34397664-2C51-4B84-BBE8-DC70D862BA21}" destId="{EBDACEE7-F0DD-4EB6-A05C-8C7461822F6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4957F1-1742-47D7-958F-CB0864DBCB6D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1169CF-853A-4BE1-B5AC-D1C9EBFE89C7}">
      <dgm:prSet/>
      <dgm:spPr/>
      <dgm:t>
        <a:bodyPr/>
        <a:lstStyle/>
        <a:p>
          <a:pPr rtl="0"/>
          <a:r>
            <a:rPr lang="en-US" smtClean="0"/>
            <a:t>Letters About Literature</a:t>
          </a:r>
          <a:endParaRPr lang="en-US"/>
        </a:p>
      </dgm:t>
    </dgm:pt>
    <dgm:pt modelId="{802A1F8D-C6E7-491C-BD03-11801B25EB93}" type="parTrans" cxnId="{F0A24156-FE53-4D08-A7E0-AE00E564359C}">
      <dgm:prSet/>
      <dgm:spPr/>
      <dgm:t>
        <a:bodyPr/>
        <a:lstStyle/>
        <a:p>
          <a:endParaRPr lang="en-US"/>
        </a:p>
      </dgm:t>
    </dgm:pt>
    <dgm:pt modelId="{8272010F-765F-42A0-BA3F-D0600D3E654D}" type="sibTrans" cxnId="{F0A24156-FE53-4D08-A7E0-AE00E564359C}">
      <dgm:prSet/>
      <dgm:spPr/>
      <dgm:t>
        <a:bodyPr/>
        <a:lstStyle/>
        <a:p>
          <a:endParaRPr lang="en-US"/>
        </a:p>
      </dgm:t>
    </dgm:pt>
    <dgm:pt modelId="{C1F549C5-8997-409E-92F5-2689A4EC0A77}">
      <dgm:prSet/>
      <dgm:spPr/>
      <dgm:t>
        <a:bodyPr/>
        <a:lstStyle/>
        <a:p>
          <a:pPr rtl="0"/>
          <a:r>
            <a:rPr lang="en-US" smtClean="0"/>
            <a:t>Louisiana Writer Award</a:t>
          </a:r>
          <a:endParaRPr lang="en-US"/>
        </a:p>
      </dgm:t>
    </dgm:pt>
    <dgm:pt modelId="{CB0E3F07-C2FC-4311-BBB5-8B3434C6BA5F}" type="parTrans" cxnId="{0F0C1DD2-AA39-401B-8728-067EF52CEE0F}">
      <dgm:prSet/>
      <dgm:spPr/>
      <dgm:t>
        <a:bodyPr/>
        <a:lstStyle/>
        <a:p>
          <a:endParaRPr lang="en-US"/>
        </a:p>
      </dgm:t>
    </dgm:pt>
    <dgm:pt modelId="{C368A3C8-F01D-4A37-A6F6-5BCB5F5ADD5B}" type="sibTrans" cxnId="{0F0C1DD2-AA39-401B-8728-067EF52CEE0F}">
      <dgm:prSet/>
      <dgm:spPr/>
      <dgm:t>
        <a:bodyPr/>
        <a:lstStyle/>
        <a:p>
          <a:endParaRPr lang="en-US"/>
        </a:p>
      </dgm:t>
    </dgm:pt>
    <dgm:pt modelId="{918546FA-207D-41AC-91C0-B46D4F1B47BE}">
      <dgm:prSet/>
      <dgm:spPr/>
      <dgm:t>
        <a:bodyPr/>
        <a:lstStyle/>
        <a:p>
          <a:pPr rtl="0"/>
          <a:r>
            <a:rPr lang="en-US" dirty="0" smtClean="0"/>
            <a:t>Annual Black History Month </a:t>
          </a:r>
          <a:endParaRPr lang="en-US" dirty="0"/>
        </a:p>
      </dgm:t>
    </dgm:pt>
    <dgm:pt modelId="{2E292864-CE46-4995-82EF-46DACE0BCBA4}" type="parTrans" cxnId="{D004FFE7-8D76-4BF8-AE45-6181BB851BC4}">
      <dgm:prSet/>
      <dgm:spPr/>
      <dgm:t>
        <a:bodyPr/>
        <a:lstStyle/>
        <a:p>
          <a:endParaRPr lang="en-US"/>
        </a:p>
      </dgm:t>
    </dgm:pt>
    <dgm:pt modelId="{F03556E1-3C70-4F4C-8719-0D46EF450D55}" type="sibTrans" cxnId="{D004FFE7-8D76-4BF8-AE45-6181BB851BC4}">
      <dgm:prSet/>
      <dgm:spPr/>
      <dgm:t>
        <a:bodyPr/>
        <a:lstStyle/>
        <a:p>
          <a:endParaRPr lang="en-US"/>
        </a:p>
      </dgm:t>
    </dgm:pt>
    <dgm:pt modelId="{AB031DA2-C97E-4DC2-9A06-3B19D1351A64}">
      <dgm:prSet/>
      <dgm:spPr/>
      <dgm:t>
        <a:bodyPr/>
        <a:lstStyle/>
        <a:p>
          <a:pPr rtl="0"/>
          <a:r>
            <a:rPr lang="en-US" dirty="0" smtClean="0"/>
            <a:t>National Poetry Month</a:t>
          </a:r>
          <a:endParaRPr lang="en-US" dirty="0"/>
        </a:p>
      </dgm:t>
    </dgm:pt>
    <dgm:pt modelId="{0F1EF55F-A8BC-4503-8315-6611BF3773B5}" type="parTrans" cxnId="{A3D1730F-8C80-4076-8926-E10D35D2D8B8}">
      <dgm:prSet/>
      <dgm:spPr/>
      <dgm:t>
        <a:bodyPr/>
        <a:lstStyle/>
        <a:p>
          <a:endParaRPr lang="en-US"/>
        </a:p>
      </dgm:t>
    </dgm:pt>
    <dgm:pt modelId="{5E0E3540-0B0A-40AF-99E1-CACE37E65F94}" type="sibTrans" cxnId="{A3D1730F-8C80-4076-8926-E10D35D2D8B8}">
      <dgm:prSet/>
      <dgm:spPr/>
      <dgm:t>
        <a:bodyPr/>
        <a:lstStyle/>
        <a:p>
          <a:endParaRPr lang="en-US"/>
        </a:p>
      </dgm:t>
    </dgm:pt>
    <dgm:pt modelId="{C129B79B-4D68-44AF-BE8D-903CDD055A99}" type="pres">
      <dgm:prSet presAssocID="{0F4957F1-1742-47D7-958F-CB0864DBCB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E2D472-8FC3-4F55-BEF9-3BF9518B9A56}" type="pres">
      <dgm:prSet presAssocID="{5C1169CF-853A-4BE1-B5AC-D1C9EBFE89C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9AE8C-D98C-400F-9BB2-01E373E27F51}" type="pres">
      <dgm:prSet presAssocID="{8272010F-765F-42A0-BA3F-D0600D3E654D}" presName="spacer" presStyleCnt="0"/>
      <dgm:spPr/>
    </dgm:pt>
    <dgm:pt modelId="{872D8D6B-B69C-48DA-AFF1-BA27367D6039}" type="pres">
      <dgm:prSet presAssocID="{C1F549C5-8997-409E-92F5-2689A4EC0A7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79BB1-36CB-42C6-843D-782A10A3F534}" type="pres">
      <dgm:prSet presAssocID="{C368A3C8-F01D-4A37-A6F6-5BCB5F5ADD5B}" presName="spacer" presStyleCnt="0"/>
      <dgm:spPr/>
    </dgm:pt>
    <dgm:pt modelId="{513F31CB-75D3-4792-90E9-FC8937A55BAD}" type="pres">
      <dgm:prSet presAssocID="{918546FA-207D-41AC-91C0-B46D4F1B47B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99D07-F736-44CB-A373-BFF9BED22FEC}" type="pres">
      <dgm:prSet presAssocID="{F03556E1-3C70-4F4C-8719-0D46EF450D55}" presName="spacer" presStyleCnt="0"/>
      <dgm:spPr/>
    </dgm:pt>
    <dgm:pt modelId="{98DABAD6-F781-4BA4-BF56-95E7BED9799C}" type="pres">
      <dgm:prSet presAssocID="{AB031DA2-C97E-4DC2-9A06-3B19D1351A6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DC1000-64C2-44AE-99A0-ECCFD1D2C0C6}" type="presOf" srcId="{AB031DA2-C97E-4DC2-9A06-3B19D1351A64}" destId="{98DABAD6-F781-4BA4-BF56-95E7BED9799C}" srcOrd="0" destOrd="0" presId="urn:microsoft.com/office/officeart/2005/8/layout/vList2"/>
    <dgm:cxn modelId="{A1CCC870-83EF-4A9C-81C9-ADE3914C86DF}" type="presOf" srcId="{C1F549C5-8997-409E-92F5-2689A4EC0A77}" destId="{872D8D6B-B69C-48DA-AFF1-BA27367D6039}" srcOrd="0" destOrd="0" presId="urn:microsoft.com/office/officeart/2005/8/layout/vList2"/>
    <dgm:cxn modelId="{A3D1730F-8C80-4076-8926-E10D35D2D8B8}" srcId="{0F4957F1-1742-47D7-958F-CB0864DBCB6D}" destId="{AB031DA2-C97E-4DC2-9A06-3B19D1351A64}" srcOrd="3" destOrd="0" parTransId="{0F1EF55F-A8BC-4503-8315-6611BF3773B5}" sibTransId="{5E0E3540-0B0A-40AF-99E1-CACE37E65F94}"/>
    <dgm:cxn modelId="{1EF1CE0E-E56E-4107-B1C9-B713A84A0E88}" type="presOf" srcId="{918546FA-207D-41AC-91C0-B46D4F1B47BE}" destId="{513F31CB-75D3-4792-90E9-FC8937A55BAD}" srcOrd="0" destOrd="0" presId="urn:microsoft.com/office/officeart/2005/8/layout/vList2"/>
    <dgm:cxn modelId="{EA0D7B3E-625C-4F4C-A62D-4C92329E5115}" type="presOf" srcId="{5C1169CF-853A-4BE1-B5AC-D1C9EBFE89C7}" destId="{EAE2D472-8FC3-4F55-BEF9-3BF9518B9A56}" srcOrd="0" destOrd="0" presId="urn:microsoft.com/office/officeart/2005/8/layout/vList2"/>
    <dgm:cxn modelId="{E8DB1C33-6747-4A22-8784-F0AB92B9E800}" type="presOf" srcId="{0F4957F1-1742-47D7-958F-CB0864DBCB6D}" destId="{C129B79B-4D68-44AF-BE8D-903CDD055A99}" srcOrd="0" destOrd="0" presId="urn:microsoft.com/office/officeart/2005/8/layout/vList2"/>
    <dgm:cxn modelId="{D004FFE7-8D76-4BF8-AE45-6181BB851BC4}" srcId="{0F4957F1-1742-47D7-958F-CB0864DBCB6D}" destId="{918546FA-207D-41AC-91C0-B46D4F1B47BE}" srcOrd="2" destOrd="0" parTransId="{2E292864-CE46-4995-82EF-46DACE0BCBA4}" sibTransId="{F03556E1-3C70-4F4C-8719-0D46EF450D55}"/>
    <dgm:cxn modelId="{F0A24156-FE53-4D08-A7E0-AE00E564359C}" srcId="{0F4957F1-1742-47D7-958F-CB0864DBCB6D}" destId="{5C1169CF-853A-4BE1-B5AC-D1C9EBFE89C7}" srcOrd="0" destOrd="0" parTransId="{802A1F8D-C6E7-491C-BD03-11801B25EB93}" sibTransId="{8272010F-765F-42A0-BA3F-D0600D3E654D}"/>
    <dgm:cxn modelId="{0F0C1DD2-AA39-401B-8728-067EF52CEE0F}" srcId="{0F4957F1-1742-47D7-958F-CB0864DBCB6D}" destId="{C1F549C5-8997-409E-92F5-2689A4EC0A77}" srcOrd="1" destOrd="0" parTransId="{CB0E3F07-C2FC-4311-BBB5-8B3434C6BA5F}" sibTransId="{C368A3C8-F01D-4A37-A6F6-5BCB5F5ADD5B}"/>
    <dgm:cxn modelId="{964F5DF2-FDF6-4D6C-8786-CD9D7BDF331C}" type="presParOf" srcId="{C129B79B-4D68-44AF-BE8D-903CDD055A99}" destId="{EAE2D472-8FC3-4F55-BEF9-3BF9518B9A56}" srcOrd="0" destOrd="0" presId="urn:microsoft.com/office/officeart/2005/8/layout/vList2"/>
    <dgm:cxn modelId="{D32F33E4-A56C-4022-92F7-D64A70B5330F}" type="presParOf" srcId="{C129B79B-4D68-44AF-BE8D-903CDD055A99}" destId="{9609AE8C-D98C-400F-9BB2-01E373E27F51}" srcOrd="1" destOrd="0" presId="urn:microsoft.com/office/officeart/2005/8/layout/vList2"/>
    <dgm:cxn modelId="{2E784936-380B-4688-A235-9AC5AEDBA5F4}" type="presParOf" srcId="{C129B79B-4D68-44AF-BE8D-903CDD055A99}" destId="{872D8D6B-B69C-48DA-AFF1-BA27367D6039}" srcOrd="2" destOrd="0" presId="urn:microsoft.com/office/officeart/2005/8/layout/vList2"/>
    <dgm:cxn modelId="{79DC3575-CAE7-4BE7-A296-9A3ADCF72530}" type="presParOf" srcId="{C129B79B-4D68-44AF-BE8D-903CDD055A99}" destId="{49A79BB1-36CB-42C6-843D-782A10A3F534}" srcOrd="3" destOrd="0" presId="urn:microsoft.com/office/officeart/2005/8/layout/vList2"/>
    <dgm:cxn modelId="{F99B0D45-CF18-495F-926D-5AD91C11358E}" type="presParOf" srcId="{C129B79B-4D68-44AF-BE8D-903CDD055A99}" destId="{513F31CB-75D3-4792-90E9-FC8937A55BAD}" srcOrd="4" destOrd="0" presId="urn:microsoft.com/office/officeart/2005/8/layout/vList2"/>
    <dgm:cxn modelId="{55FB9489-AB24-45EF-8F89-DB6495F72D7F}" type="presParOf" srcId="{C129B79B-4D68-44AF-BE8D-903CDD055A99}" destId="{E7099D07-F736-44CB-A373-BFF9BED22FEC}" srcOrd="5" destOrd="0" presId="urn:microsoft.com/office/officeart/2005/8/layout/vList2"/>
    <dgm:cxn modelId="{F395702F-2C10-4707-875F-C14C39B39AAD}" type="presParOf" srcId="{C129B79B-4D68-44AF-BE8D-903CDD055A99}" destId="{98DABAD6-F781-4BA4-BF56-95E7BED9799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AB3307-201A-4EC2-B02C-0B6481AE1A01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CCBD5FA8-64DD-407D-8F73-87E455BE6587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2">
                  <a:lumMod val="50000"/>
                </a:schemeClr>
              </a:solidFill>
            </a:rPr>
            <a:t>Teen Health and Wellness</a:t>
          </a:r>
          <a:endParaRPr lang="en-US" b="1" dirty="0">
            <a:solidFill>
              <a:schemeClr val="accent2">
                <a:lumMod val="50000"/>
              </a:schemeClr>
            </a:solidFill>
          </a:endParaRPr>
        </a:p>
      </dgm:t>
    </dgm:pt>
    <dgm:pt modelId="{CCAD8152-856E-497B-9760-1ED086BDC6E8}" type="parTrans" cxnId="{5D4B4470-037B-4FF6-A756-71BE83443BA9}">
      <dgm:prSet/>
      <dgm:spPr/>
      <dgm:t>
        <a:bodyPr/>
        <a:lstStyle/>
        <a:p>
          <a:endParaRPr lang="en-US"/>
        </a:p>
      </dgm:t>
    </dgm:pt>
    <dgm:pt modelId="{845F4747-D30B-4252-BBA9-78B4DD1391DF}" type="sibTrans" cxnId="{5D4B4470-037B-4FF6-A756-71BE83443BA9}">
      <dgm:prSet/>
      <dgm:spPr/>
      <dgm:t>
        <a:bodyPr/>
        <a:lstStyle/>
        <a:p>
          <a:endParaRPr lang="en-US"/>
        </a:p>
      </dgm:t>
    </dgm:pt>
    <dgm:pt modelId="{F18FB28A-0886-4D70-ACCD-7496DCED061B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2">
                  <a:lumMod val="50000"/>
                </a:schemeClr>
              </a:solidFill>
            </a:rPr>
            <a:t>Career Cruising</a:t>
          </a:r>
          <a:endParaRPr lang="en-US" b="1" dirty="0">
            <a:solidFill>
              <a:schemeClr val="accent2">
                <a:lumMod val="50000"/>
              </a:schemeClr>
            </a:solidFill>
          </a:endParaRPr>
        </a:p>
      </dgm:t>
    </dgm:pt>
    <dgm:pt modelId="{11816A51-6CF8-409D-8674-6006FE092F9C}" type="parTrans" cxnId="{B32CA218-9509-488A-809A-09F44294C421}">
      <dgm:prSet/>
      <dgm:spPr/>
      <dgm:t>
        <a:bodyPr/>
        <a:lstStyle/>
        <a:p>
          <a:endParaRPr lang="en-US"/>
        </a:p>
      </dgm:t>
    </dgm:pt>
    <dgm:pt modelId="{202239E7-F535-4116-88EC-2E290E62C535}" type="sibTrans" cxnId="{B32CA218-9509-488A-809A-09F44294C421}">
      <dgm:prSet/>
      <dgm:spPr/>
      <dgm:t>
        <a:bodyPr/>
        <a:lstStyle/>
        <a:p>
          <a:endParaRPr lang="en-US"/>
        </a:p>
      </dgm:t>
    </dgm:pt>
    <dgm:pt modelId="{23BB5F38-DF22-4768-AC94-B9B3E6FA2405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2">
                  <a:lumMod val="50000"/>
                </a:schemeClr>
              </a:solidFill>
            </a:rPr>
            <a:t>AccessScience</a:t>
          </a:r>
          <a:endParaRPr lang="en-US" b="1" dirty="0">
            <a:solidFill>
              <a:schemeClr val="accent2">
                <a:lumMod val="50000"/>
              </a:schemeClr>
            </a:solidFill>
          </a:endParaRPr>
        </a:p>
      </dgm:t>
    </dgm:pt>
    <dgm:pt modelId="{BCEAEF1C-1164-49EA-847E-D267FAE115F6}" type="parTrans" cxnId="{50E06505-5F6F-45E5-812D-811DEA5C197A}">
      <dgm:prSet/>
      <dgm:spPr/>
      <dgm:t>
        <a:bodyPr/>
        <a:lstStyle/>
        <a:p>
          <a:endParaRPr lang="en-US"/>
        </a:p>
      </dgm:t>
    </dgm:pt>
    <dgm:pt modelId="{0EB2AFB7-CBEB-47A7-9208-9DBCF45DBA58}" type="sibTrans" cxnId="{50E06505-5F6F-45E5-812D-811DEA5C197A}">
      <dgm:prSet/>
      <dgm:spPr/>
      <dgm:t>
        <a:bodyPr/>
        <a:lstStyle/>
        <a:p>
          <a:endParaRPr lang="en-US"/>
        </a:p>
      </dgm:t>
    </dgm:pt>
    <dgm:pt modelId="{58F9C8F4-DEC6-49DB-B90F-6F479DB5931A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2">
                  <a:lumMod val="50000"/>
                </a:schemeClr>
              </a:solidFill>
            </a:rPr>
            <a:t>World Book</a:t>
          </a:r>
          <a:endParaRPr lang="en-US" b="1" dirty="0">
            <a:solidFill>
              <a:schemeClr val="accent2">
                <a:lumMod val="50000"/>
              </a:schemeClr>
            </a:solidFill>
          </a:endParaRPr>
        </a:p>
      </dgm:t>
    </dgm:pt>
    <dgm:pt modelId="{E932CB79-4972-4974-BF7C-E7E88A20EDD9}" type="parTrans" cxnId="{0593E55A-3204-49C4-A2FC-BFAA73F96FA7}">
      <dgm:prSet/>
      <dgm:spPr/>
      <dgm:t>
        <a:bodyPr/>
        <a:lstStyle/>
        <a:p>
          <a:endParaRPr lang="en-US"/>
        </a:p>
      </dgm:t>
    </dgm:pt>
    <dgm:pt modelId="{00E5C6D6-483C-4807-9496-26F01E30DD2F}" type="sibTrans" cxnId="{0593E55A-3204-49C4-A2FC-BFAA73F96FA7}">
      <dgm:prSet/>
      <dgm:spPr/>
      <dgm:t>
        <a:bodyPr/>
        <a:lstStyle/>
        <a:p>
          <a:endParaRPr lang="en-US"/>
        </a:p>
      </dgm:t>
    </dgm:pt>
    <dgm:pt modelId="{D916BB87-B6C0-4889-B9E4-11C0B7131719}" type="pres">
      <dgm:prSet presAssocID="{5BAB3307-201A-4EC2-B02C-0B6481AE1A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93EAA8-B2F5-4C69-BA15-00FB230E93E2}" type="pres">
      <dgm:prSet presAssocID="{CCBD5FA8-64DD-407D-8F73-87E455BE65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5C63C-3F04-48C4-A6B6-D90077BAE5A1}" type="pres">
      <dgm:prSet presAssocID="{845F4747-D30B-4252-BBA9-78B4DD1391DF}" presName="spacer" presStyleCnt="0"/>
      <dgm:spPr/>
    </dgm:pt>
    <dgm:pt modelId="{55318CB4-1EDB-4613-A60B-C97287778AF0}" type="pres">
      <dgm:prSet presAssocID="{F18FB28A-0886-4D70-ACCD-7496DCED061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3FF5B-B304-4889-8053-492AD2149FC6}" type="pres">
      <dgm:prSet presAssocID="{202239E7-F535-4116-88EC-2E290E62C535}" presName="spacer" presStyleCnt="0"/>
      <dgm:spPr/>
    </dgm:pt>
    <dgm:pt modelId="{5BD19E8D-8466-4D33-9BEF-EA01F64C81FB}" type="pres">
      <dgm:prSet presAssocID="{23BB5F38-DF22-4768-AC94-B9B3E6FA240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34D6C-DAF4-4C94-8549-C7A01295E2C2}" type="pres">
      <dgm:prSet presAssocID="{0EB2AFB7-CBEB-47A7-9208-9DBCF45DBA58}" presName="spacer" presStyleCnt="0"/>
      <dgm:spPr/>
    </dgm:pt>
    <dgm:pt modelId="{799EDC51-A2CB-43F0-89B2-22DF0F77027D}" type="pres">
      <dgm:prSet presAssocID="{58F9C8F4-DEC6-49DB-B90F-6F479DB5931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4B4470-037B-4FF6-A756-71BE83443BA9}" srcId="{5BAB3307-201A-4EC2-B02C-0B6481AE1A01}" destId="{CCBD5FA8-64DD-407D-8F73-87E455BE6587}" srcOrd="0" destOrd="0" parTransId="{CCAD8152-856E-497B-9760-1ED086BDC6E8}" sibTransId="{845F4747-D30B-4252-BBA9-78B4DD1391DF}"/>
    <dgm:cxn modelId="{7C51707D-C88A-450D-AB8E-774464BDA981}" type="presOf" srcId="{CCBD5FA8-64DD-407D-8F73-87E455BE6587}" destId="{FB93EAA8-B2F5-4C69-BA15-00FB230E93E2}" srcOrd="0" destOrd="0" presId="urn:microsoft.com/office/officeart/2005/8/layout/vList2"/>
    <dgm:cxn modelId="{2860ED74-C6A5-4F1A-874E-6736025495E1}" type="presOf" srcId="{23BB5F38-DF22-4768-AC94-B9B3E6FA2405}" destId="{5BD19E8D-8466-4D33-9BEF-EA01F64C81FB}" srcOrd="0" destOrd="0" presId="urn:microsoft.com/office/officeart/2005/8/layout/vList2"/>
    <dgm:cxn modelId="{0593E55A-3204-49C4-A2FC-BFAA73F96FA7}" srcId="{5BAB3307-201A-4EC2-B02C-0B6481AE1A01}" destId="{58F9C8F4-DEC6-49DB-B90F-6F479DB5931A}" srcOrd="3" destOrd="0" parTransId="{E932CB79-4972-4974-BF7C-E7E88A20EDD9}" sibTransId="{00E5C6D6-483C-4807-9496-26F01E30DD2F}"/>
    <dgm:cxn modelId="{F0A32C4D-C992-4D46-8AA9-4316E6E3547B}" type="presOf" srcId="{5BAB3307-201A-4EC2-B02C-0B6481AE1A01}" destId="{D916BB87-B6C0-4889-B9E4-11C0B7131719}" srcOrd="0" destOrd="0" presId="urn:microsoft.com/office/officeart/2005/8/layout/vList2"/>
    <dgm:cxn modelId="{50E06505-5F6F-45E5-812D-811DEA5C197A}" srcId="{5BAB3307-201A-4EC2-B02C-0B6481AE1A01}" destId="{23BB5F38-DF22-4768-AC94-B9B3E6FA2405}" srcOrd="2" destOrd="0" parTransId="{BCEAEF1C-1164-49EA-847E-D267FAE115F6}" sibTransId="{0EB2AFB7-CBEB-47A7-9208-9DBCF45DBA58}"/>
    <dgm:cxn modelId="{9135C54E-BDCA-4833-AD5E-B315778723B9}" type="presOf" srcId="{58F9C8F4-DEC6-49DB-B90F-6F479DB5931A}" destId="{799EDC51-A2CB-43F0-89B2-22DF0F77027D}" srcOrd="0" destOrd="0" presId="urn:microsoft.com/office/officeart/2005/8/layout/vList2"/>
    <dgm:cxn modelId="{B32CA218-9509-488A-809A-09F44294C421}" srcId="{5BAB3307-201A-4EC2-B02C-0B6481AE1A01}" destId="{F18FB28A-0886-4D70-ACCD-7496DCED061B}" srcOrd="1" destOrd="0" parTransId="{11816A51-6CF8-409D-8674-6006FE092F9C}" sibTransId="{202239E7-F535-4116-88EC-2E290E62C535}"/>
    <dgm:cxn modelId="{BE08A404-C519-4993-A3A8-389E410D6BCB}" type="presOf" srcId="{F18FB28A-0886-4D70-ACCD-7496DCED061B}" destId="{55318CB4-1EDB-4613-A60B-C97287778AF0}" srcOrd="0" destOrd="0" presId="urn:microsoft.com/office/officeart/2005/8/layout/vList2"/>
    <dgm:cxn modelId="{03ED409A-BF0E-48E1-882A-D7704FE15F77}" type="presParOf" srcId="{D916BB87-B6C0-4889-B9E4-11C0B7131719}" destId="{FB93EAA8-B2F5-4C69-BA15-00FB230E93E2}" srcOrd="0" destOrd="0" presId="urn:microsoft.com/office/officeart/2005/8/layout/vList2"/>
    <dgm:cxn modelId="{51FECE2B-D9BA-4EB4-A56D-1F1E139C5F1D}" type="presParOf" srcId="{D916BB87-B6C0-4889-B9E4-11C0B7131719}" destId="{FC15C63C-3F04-48C4-A6B6-D90077BAE5A1}" srcOrd="1" destOrd="0" presId="urn:microsoft.com/office/officeart/2005/8/layout/vList2"/>
    <dgm:cxn modelId="{7FB5CC1B-C22A-4307-87BE-8895F3246024}" type="presParOf" srcId="{D916BB87-B6C0-4889-B9E4-11C0B7131719}" destId="{55318CB4-1EDB-4613-A60B-C97287778AF0}" srcOrd="2" destOrd="0" presId="urn:microsoft.com/office/officeart/2005/8/layout/vList2"/>
    <dgm:cxn modelId="{8F60368B-D33D-4AC4-8FCC-ABD5F7B6804C}" type="presParOf" srcId="{D916BB87-B6C0-4889-B9E4-11C0B7131719}" destId="{13D3FF5B-B304-4889-8053-492AD2149FC6}" srcOrd="3" destOrd="0" presId="urn:microsoft.com/office/officeart/2005/8/layout/vList2"/>
    <dgm:cxn modelId="{8571B44A-F5B4-41CE-A110-8A404ABD39BB}" type="presParOf" srcId="{D916BB87-B6C0-4889-B9E4-11C0B7131719}" destId="{5BD19E8D-8466-4D33-9BEF-EA01F64C81FB}" srcOrd="4" destOrd="0" presId="urn:microsoft.com/office/officeart/2005/8/layout/vList2"/>
    <dgm:cxn modelId="{EE0C0A3A-1C3B-479B-B81B-23AC186C76FA}" type="presParOf" srcId="{D916BB87-B6C0-4889-B9E4-11C0B7131719}" destId="{86034D6C-DAF4-4C94-8549-C7A01295E2C2}" srcOrd="5" destOrd="0" presId="urn:microsoft.com/office/officeart/2005/8/layout/vList2"/>
    <dgm:cxn modelId="{1F5F4C5D-FBB2-499B-8EEE-A0A04C6F7910}" type="presParOf" srcId="{D916BB87-B6C0-4889-B9E4-11C0B7131719}" destId="{799EDC51-A2CB-43F0-89B2-22DF0F77027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23BCAF-5A71-4ADD-B6A2-851C28628A17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EAAA18-3AB5-4576-BEC0-641D8D52A641}">
      <dgm:prSet/>
      <dgm:spPr/>
      <dgm:t>
        <a:bodyPr/>
        <a:lstStyle/>
        <a:p>
          <a:pPr rtl="0"/>
          <a:r>
            <a:rPr lang="en-US" dirty="0" smtClean="0"/>
            <a:t>Digital books account for more than 70% of overall TBBL circulation.</a:t>
          </a:r>
          <a:endParaRPr lang="en-US" dirty="0"/>
        </a:p>
      </dgm:t>
    </dgm:pt>
    <dgm:pt modelId="{7E97E3FF-C76E-480A-B721-F9EC3C6B1AFE}" type="parTrans" cxnId="{35D6AB68-4835-4D3F-A832-47C775D87549}">
      <dgm:prSet/>
      <dgm:spPr/>
      <dgm:t>
        <a:bodyPr/>
        <a:lstStyle/>
        <a:p>
          <a:endParaRPr lang="en-US"/>
        </a:p>
      </dgm:t>
    </dgm:pt>
    <dgm:pt modelId="{46D67F8A-94CC-4821-9BFA-6B8BFCE12596}" type="sibTrans" cxnId="{35D6AB68-4835-4D3F-A832-47C775D87549}">
      <dgm:prSet/>
      <dgm:spPr/>
      <dgm:t>
        <a:bodyPr/>
        <a:lstStyle/>
        <a:p>
          <a:endParaRPr lang="en-US"/>
        </a:p>
      </dgm:t>
    </dgm:pt>
    <dgm:pt modelId="{BA2480E2-3DDB-4319-9533-619E0C9B1645}">
      <dgm:prSet/>
      <dgm:spPr/>
      <dgm:t>
        <a:bodyPr/>
        <a:lstStyle/>
        <a:p>
          <a:pPr rtl="0"/>
          <a:r>
            <a:rPr lang="en-US" dirty="0" smtClean="0"/>
            <a:t>BARD accounts for 15% of circulation.</a:t>
          </a:r>
          <a:endParaRPr lang="en-US" dirty="0"/>
        </a:p>
      </dgm:t>
    </dgm:pt>
    <dgm:pt modelId="{5FBA0BF2-E20A-48B6-BB54-1D21F614116A}" type="parTrans" cxnId="{856DC8C8-894A-4EEA-AE56-E18142FDB743}">
      <dgm:prSet/>
      <dgm:spPr/>
      <dgm:t>
        <a:bodyPr/>
        <a:lstStyle/>
        <a:p>
          <a:endParaRPr lang="en-US"/>
        </a:p>
      </dgm:t>
    </dgm:pt>
    <dgm:pt modelId="{74D86A60-7C00-4D96-88CD-3FFEAB8B0664}" type="sibTrans" cxnId="{856DC8C8-894A-4EEA-AE56-E18142FDB743}">
      <dgm:prSet/>
      <dgm:spPr/>
      <dgm:t>
        <a:bodyPr/>
        <a:lstStyle/>
        <a:p>
          <a:endParaRPr lang="en-US"/>
        </a:p>
      </dgm:t>
    </dgm:pt>
    <dgm:pt modelId="{DDA6D9A1-8CBA-49DD-B842-ABA6C6B2CCB6}">
      <dgm:prSet/>
      <dgm:spPr/>
      <dgm:t>
        <a:bodyPr/>
        <a:lstStyle/>
        <a:p>
          <a:pPr rtl="0"/>
          <a:r>
            <a:rPr lang="en-US" dirty="0" smtClean="0"/>
            <a:t>App for </a:t>
          </a:r>
          <a:r>
            <a:rPr lang="en-US" dirty="0" err="1" smtClean="0"/>
            <a:t>iPad</a:t>
          </a:r>
          <a:r>
            <a:rPr lang="en-US" dirty="0" smtClean="0"/>
            <a:t> is here!</a:t>
          </a:r>
          <a:endParaRPr lang="en-US" dirty="0"/>
        </a:p>
      </dgm:t>
    </dgm:pt>
    <dgm:pt modelId="{C85D6C27-8B7D-4DFE-A19B-66282D355157}" type="parTrans" cxnId="{95FFECA7-DFBF-42F9-AC8C-872CE93C63F3}">
      <dgm:prSet/>
      <dgm:spPr/>
      <dgm:t>
        <a:bodyPr/>
        <a:lstStyle/>
        <a:p>
          <a:endParaRPr lang="en-US"/>
        </a:p>
      </dgm:t>
    </dgm:pt>
    <dgm:pt modelId="{02062257-7E1B-4C7F-B602-F4E3E1E58822}" type="sibTrans" cxnId="{95FFECA7-DFBF-42F9-AC8C-872CE93C63F3}">
      <dgm:prSet/>
      <dgm:spPr/>
      <dgm:t>
        <a:bodyPr/>
        <a:lstStyle/>
        <a:p>
          <a:endParaRPr lang="en-US"/>
        </a:p>
      </dgm:t>
    </dgm:pt>
    <dgm:pt modelId="{5D75254B-27E9-4DFB-B3C6-653DA99374B4}" type="pres">
      <dgm:prSet presAssocID="{8C23BCAF-5A71-4ADD-B6A2-851C28628A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AB5195-B324-437B-9DA8-AC8C395FC31F}" type="pres">
      <dgm:prSet presAssocID="{26EAAA18-3AB5-4576-BEC0-641D8D52A64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CC08B-1197-49D6-9BAB-70714B72C09F}" type="pres">
      <dgm:prSet presAssocID="{46D67F8A-94CC-4821-9BFA-6B8BFCE12596}" presName="spacer" presStyleCnt="0"/>
      <dgm:spPr/>
    </dgm:pt>
    <dgm:pt modelId="{AD64C5EA-53B7-410A-B7D5-B738148E973F}" type="pres">
      <dgm:prSet presAssocID="{BA2480E2-3DDB-4319-9533-619E0C9B164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0A68D-ADE5-4C07-8C4B-57BB9CDA3922}" type="pres">
      <dgm:prSet presAssocID="{74D86A60-7C00-4D96-88CD-3FFEAB8B0664}" presName="spacer" presStyleCnt="0"/>
      <dgm:spPr/>
    </dgm:pt>
    <dgm:pt modelId="{B41C371E-9AC1-4AE2-83FA-407166F40A49}" type="pres">
      <dgm:prSet presAssocID="{DDA6D9A1-8CBA-49DD-B842-ABA6C6B2CCB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26EEE0-0F20-43FB-A199-D71587CD695E}" type="presOf" srcId="{BA2480E2-3DDB-4319-9533-619E0C9B1645}" destId="{AD64C5EA-53B7-410A-B7D5-B738148E973F}" srcOrd="0" destOrd="0" presId="urn:microsoft.com/office/officeart/2005/8/layout/vList2"/>
    <dgm:cxn modelId="{856DC8C8-894A-4EEA-AE56-E18142FDB743}" srcId="{8C23BCAF-5A71-4ADD-B6A2-851C28628A17}" destId="{BA2480E2-3DDB-4319-9533-619E0C9B1645}" srcOrd="1" destOrd="0" parTransId="{5FBA0BF2-E20A-48B6-BB54-1D21F614116A}" sibTransId="{74D86A60-7C00-4D96-88CD-3FFEAB8B0664}"/>
    <dgm:cxn modelId="{35D6AB68-4835-4D3F-A832-47C775D87549}" srcId="{8C23BCAF-5A71-4ADD-B6A2-851C28628A17}" destId="{26EAAA18-3AB5-4576-BEC0-641D8D52A641}" srcOrd="0" destOrd="0" parTransId="{7E97E3FF-C76E-480A-B721-F9EC3C6B1AFE}" sibTransId="{46D67F8A-94CC-4821-9BFA-6B8BFCE12596}"/>
    <dgm:cxn modelId="{02158FF6-C7EE-4C58-8186-6948A715CA04}" type="presOf" srcId="{26EAAA18-3AB5-4576-BEC0-641D8D52A641}" destId="{0FAB5195-B324-437B-9DA8-AC8C395FC31F}" srcOrd="0" destOrd="0" presId="urn:microsoft.com/office/officeart/2005/8/layout/vList2"/>
    <dgm:cxn modelId="{F12DA5AA-46B5-4995-A810-AEDF253C35C0}" type="presOf" srcId="{8C23BCAF-5A71-4ADD-B6A2-851C28628A17}" destId="{5D75254B-27E9-4DFB-B3C6-653DA99374B4}" srcOrd="0" destOrd="0" presId="urn:microsoft.com/office/officeart/2005/8/layout/vList2"/>
    <dgm:cxn modelId="{95FFECA7-DFBF-42F9-AC8C-872CE93C63F3}" srcId="{8C23BCAF-5A71-4ADD-B6A2-851C28628A17}" destId="{DDA6D9A1-8CBA-49DD-B842-ABA6C6B2CCB6}" srcOrd="2" destOrd="0" parTransId="{C85D6C27-8B7D-4DFE-A19B-66282D355157}" sibTransId="{02062257-7E1B-4C7F-B602-F4E3E1E58822}"/>
    <dgm:cxn modelId="{DB4233A5-A0FF-43B0-83DF-F43063B0D433}" type="presOf" srcId="{DDA6D9A1-8CBA-49DD-B842-ABA6C6B2CCB6}" destId="{B41C371E-9AC1-4AE2-83FA-407166F40A49}" srcOrd="0" destOrd="0" presId="urn:microsoft.com/office/officeart/2005/8/layout/vList2"/>
    <dgm:cxn modelId="{C0E5CB39-2103-4BEE-90C1-6674310B6DCE}" type="presParOf" srcId="{5D75254B-27E9-4DFB-B3C6-653DA99374B4}" destId="{0FAB5195-B324-437B-9DA8-AC8C395FC31F}" srcOrd="0" destOrd="0" presId="urn:microsoft.com/office/officeart/2005/8/layout/vList2"/>
    <dgm:cxn modelId="{DFD5F1FF-3BBF-4A92-81F3-D455C1ADACBC}" type="presParOf" srcId="{5D75254B-27E9-4DFB-B3C6-653DA99374B4}" destId="{BB0CC08B-1197-49D6-9BAB-70714B72C09F}" srcOrd="1" destOrd="0" presId="urn:microsoft.com/office/officeart/2005/8/layout/vList2"/>
    <dgm:cxn modelId="{6CAE6D1C-7F00-4EB8-9C88-69810249C3E9}" type="presParOf" srcId="{5D75254B-27E9-4DFB-B3C6-653DA99374B4}" destId="{AD64C5EA-53B7-410A-B7D5-B738148E973F}" srcOrd="2" destOrd="0" presId="urn:microsoft.com/office/officeart/2005/8/layout/vList2"/>
    <dgm:cxn modelId="{7694EF44-27CD-466B-B15A-78348242584A}" type="presParOf" srcId="{5D75254B-27E9-4DFB-B3C6-653DA99374B4}" destId="{80E0A68D-ADE5-4C07-8C4B-57BB9CDA3922}" srcOrd="3" destOrd="0" presId="urn:microsoft.com/office/officeart/2005/8/layout/vList2"/>
    <dgm:cxn modelId="{58368375-3FFF-4825-BDB5-D8C54D74B335}" type="presParOf" srcId="{5D75254B-27E9-4DFB-B3C6-653DA99374B4}" destId="{B41C371E-9AC1-4AE2-83FA-407166F40A4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99A839-2DB5-4F2E-8A00-6B944C70E592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00E2A3-6C40-4507-A9EE-2D79D0DCE297}">
      <dgm:prSet/>
      <dgm:spPr/>
      <dgm:t>
        <a:bodyPr/>
        <a:lstStyle/>
        <a:p>
          <a:pPr rtl="0"/>
          <a:r>
            <a:rPr lang="en-US" b="0" dirty="0" smtClean="0">
              <a:solidFill>
                <a:schemeClr val="accent2">
                  <a:lumMod val="75000"/>
                </a:schemeClr>
              </a:solidFill>
            </a:rPr>
            <a:t>WHAT'S COMING…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FA601F5C-A64B-4FB6-AC1F-AB94D9CD9059}" type="parTrans" cxnId="{590AF907-19B4-4BE2-B407-1681CB6BA80F}">
      <dgm:prSet/>
      <dgm:spPr/>
      <dgm:t>
        <a:bodyPr/>
        <a:lstStyle/>
        <a:p>
          <a:endParaRPr lang="en-US"/>
        </a:p>
      </dgm:t>
    </dgm:pt>
    <dgm:pt modelId="{52E74737-6529-4BAF-970F-9E2746F7A29F}" type="sibTrans" cxnId="{590AF907-19B4-4BE2-B407-1681CB6BA80F}">
      <dgm:prSet/>
      <dgm:spPr/>
      <dgm:t>
        <a:bodyPr/>
        <a:lstStyle/>
        <a:p>
          <a:endParaRPr lang="en-US"/>
        </a:p>
      </dgm:t>
    </dgm:pt>
    <dgm:pt modelId="{AE4F8F62-93BD-4281-979A-49E396C758EC}" type="pres">
      <dgm:prSet presAssocID="{C199A839-2DB5-4F2E-8A00-6B944C70E5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1B8415-A7DA-4CCE-BD7A-42D8DADF09CA}" type="pres">
      <dgm:prSet presAssocID="{6900E2A3-6C40-4507-A9EE-2D79D0DCE297}" presName="circle1" presStyleLbl="node1" presStyleIdx="0" presStyleCnt="1"/>
      <dgm:spPr/>
    </dgm:pt>
    <dgm:pt modelId="{AD55BFDF-9C46-497E-847D-31CAD49E7D1E}" type="pres">
      <dgm:prSet presAssocID="{6900E2A3-6C40-4507-A9EE-2D79D0DCE297}" presName="space" presStyleCnt="0"/>
      <dgm:spPr/>
    </dgm:pt>
    <dgm:pt modelId="{97456AB8-00BA-47CC-9B53-8ECF4E260F92}" type="pres">
      <dgm:prSet presAssocID="{6900E2A3-6C40-4507-A9EE-2D79D0DCE297}" presName="rect1" presStyleLbl="alignAcc1" presStyleIdx="0" presStyleCnt="1"/>
      <dgm:spPr/>
      <dgm:t>
        <a:bodyPr/>
        <a:lstStyle/>
        <a:p>
          <a:endParaRPr lang="en-US"/>
        </a:p>
      </dgm:t>
    </dgm:pt>
    <dgm:pt modelId="{1640DFAB-8618-47D6-BEC6-6A138F9E397D}" type="pres">
      <dgm:prSet presAssocID="{6900E2A3-6C40-4507-A9EE-2D79D0DCE29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79F217-896D-4D0F-9B72-8E2D5182C372}" type="presOf" srcId="{6900E2A3-6C40-4507-A9EE-2D79D0DCE297}" destId="{97456AB8-00BA-47CC-9B53-8ECF4E260F92}" srcOrd="0" destOrd="0" presId="urn:microsoft.com/office/officeart/2005/8/layout/target3"/>
    <dgm:cxn modelId="{19CA312D-C2DF-4B79-BC43-3FF086DD87C5}" type="presOf" srcId="{6900E2A3-6C40-4507-A9EE-2D79D0DCE297}" destId="{1640DFAB-8618-47D6-BEC6-6A138F9E397D}" srcOrd="1" destOrd="0" presId="urn:microsoft.com/office/officeart/2005/8/layout/target3"/>
    <dgm:cxn modelId="{208C3B57-2BBD-4C5C-BEEC-D4EAAC017A75}" type="presOf" srcId="{C199A839-2DB5-4F2E-8A00-6B944C70E592}" destId="{AE4F8F62-93BD-4281-979A-49E396C758EC}" srcOrd="0" destOrd="0" presId="urn:microsoft.com/office/officeart/2005/8/layout/target3"/>
    <dgm:cxn modelId="{590AF907-19B4-4BE2-B407-1681CB6BA80F}" srcId="{C199A839-2DB5-4F2E-8A00-6B944C70E592}" destId="{6900E2A3-6C40-4507-A9EE-2D79D0DCE297}" srcOrd="0" destOrd="0" parTransId="{FA601F5C-A64B-4FB6-AC1F-AB94D9CD9059}" sibTransId="{52E74737-6529-4BAF-970F-9E2746F7A29F}"/>
    <dgm:cxn modelId="{9B87310D-CF2D-4B65-B21B-76DAF0FD6BCD}" type="presParOf" srcId="{AE4F8F62-93BD-4281-979A-49E396C758EC}" destId="{431B8415-A7DA-4CCE-BD7A-42D8DADF09CA}" srcOrd="0" destOrd="0" presId="urn:microsoft.com/office/officeart/2005/8/layout/target3"/>
    <dgm:cxn modelId="{2D4F7ECD-861E-4BC5-B134-B8C893D0DC37}" type="presParOf" srcId="{AE4F8F62-93BD-4281-979A-49E396C758EC}" destId="{AD55BFDF-9C46-497E-847D-31CAD49E7D1E}" srcOrd="1" destOrd="0" presId="urn:microsoft.com/office/officeart/2005/8/layout/target3"/>
    <dgm:cxn modelId="{B2E20D1F-2ED4-4AFC-A221-EDD476A078AA}" type="presParOf" srcId="{AE4F8F62-93BD-4281-979A-49E396C758EC}" destId="{97456AB8-00BA-47CC-9B53-8ECF4E260F92}" srcOrd="2" destOrd="0" presId="urn:microsoft.com/office/officeart/2005/8/layout/target3"/>
    <dgm:cxn modelId="{23A66E96-F4CA-48FD-AC08-E498941F8D73}" type="presParOf" srcId="{AE4F8F62-93BD-4281-979A-49E396C758EC}" destId="{1640DFAB-8618-47D6-BEC6-6A138F9E397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F52591-DEF7-4500-96B1-6B549BD4056E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03BBB8D-C823-4F6D-BEF0-E2D86874D2E1}">
      <dgm:prSet/>
      <dgm:spPr/>
      <dgm:t>
        <a:bodyPr/>
        <a:lstStyle/>
        <a:p>
          <a:pPr defTabSz="914400" rtl="0">
            <a:tabLst>
              <a:tab pos="6737350" algn="r"/>
            </a:tabLst>
          </a:pPr>
          <a:r>
            <a:rPr lang="en-US" dirty="0" smtClean="0"/>
            <a:t>State aid	$1.4M</a:t>
          </a:r>
          <a:endParaRPr lang="en-US" dirty="0"/>
        </a:p>
      </dgm:t>
    </dgm:pt>
    <dgm:pt modelId="{53FF73CD-EB7B-499C-97D1-CF83F120357C}" type="parTrans" cxnId="{78DA6289-A1BC-4FBA-98CD-7C2278ED2F1D}">
      <dgm:prSet/>
      <dgm:spPr/>
      <dgm:t>
        <a:bodyPr/>
        <a:lstStyle/>
        <a:p>
          <a:endParaRPr lang="en-US"/>
        </a:p>
      </dgm:t>
    </dgm:pt>
    <dgm:pt modelId="{FB7AACEE-6D0C-4577-9B96-B3DF73B7D3B4}" type="sibTrans" cxnId="{78DA6289-A1BC-4FBA-98CD-7C2278ED2F1D}">
      <dgm:prSet/>
      <dgm:spPr/>
      <dgm:t>
        <a:bodyPr/>
        <a:lstStyle/>
        <a:p>
          <a:endParaRPr lang="en-US"/>
        </a:p>
      </dgm:t>
    </dgm:pt>
    <dgm:pt modelId="{4D805E74-4458-48F2-B217-931F83BE84DB}">
      <dgm:prSet/>
      <dgm:spPr/>
      <dgm:t>
        <a:bodyPr/>
        <a:lstStyle/>
        <a:p>
          <a:pPr rtl="0">
            <a:tabLst>
              <a:tab pos="6689725" algn="r"/>
            </a:tabLst>
          </a:pPr>
          <a:r>
            <a:rPr lang="en-US" dirty="0" smtClean="0"/>
            <a:t>Books and materials	$</a:t>
          </a:r>
          <a:r>
            <a:rPr lang="en-US" strike="sngStrike" baseline="0" dirty="0" smtClean="0"/>
            <a:t>0</a:t>
          </a:r>
          <a:endParaRPr lang="en-US" strike="sngStrike" baseline="0" dirty="0"/>
        </a:p>
      </dgm:t>
    </dgm:pt>
    <dgm:pt modelId="{092D60AC-495F-4A46-84E0-F3F137737793}" type="parTrans" cxnId="{AB55CF84-C5F8-4089-BA4A-838B87D30C47}">
      <dgm:prSet/>
      <dgm:spPr/>
      <dgm:t>
        <a:bodyPr/>
        <a:lstStyle/>
        <a:p>
          <a:endParaRPr lang="en-US"/>
        </a:p>
      </dgm:t>
    </dgm:pt>
    <dgm:pt modelId="{9B0CCCB5-4959-4352-8CA1-9384A9F6F4F3}" type="sibTrans" cxnId="{AB55CF84-C5F8-4089-BA4A-838B87D30C47}">
      <dgm:prSet/>
      <dgm:spPr/>
      <dgm:t>
        <a:bodyPr/>
        <a:lstStyle/>
        <a:p>
          <a:endParaRPr lang="en-US"/>
        </a:p>
      </dgm:t>
    </dgm:pt>
    <dgm:pt modelId="{063D5FC4-CAD5-4488-8086-344D7478CEFA}">
      <dgm:prSet/>
      <dgm:spPr/>
      <dgm:t>
        <a:bodyPr/>
        <a:lstStyle/>
        <a:p>
          <a:pPr rtl="0">
            <a:tabLst>
              <a:tab pos="6689725" algn="r"/>
            </a:tabLst>
          </a:pPr>
          <a:r>
            <a:rPr lang="en-US" dirty="0" smtClean="0"/>
            <a:t>State funds	same</a:t>
          </a:r>
          <a:endParaRPr lang="en-US" dirty="0"/>
        </a:p>
      </dgm:t>
    </dgm:pt>
    <dgm:pt modelId="{8DA132CA-8F74-4542-AB59-6F0843E15B22}" type="parTrans" cxnId="{F1E1558F-B232-4578-9CE4-FFE784306F93}">
      <dgm:prSet/>
      <dgm:spPr/>
      <dgm:t>
        <a:bodyPr/>
        <a:lstStyle/>
        <a:p>
          <a:endParaRPr lang="en-US"/>
        </a:p>
      </dgm:t>
    </dgm:pt>
    <dgm:pt modelId="{96B390C0-EB3B-4370-907C-C76E7A78644F}" type="sibTrans" cxnId="{F1E1558F-B232-4578-9CE4-FFE784306F93}">
      <dgm:prSet/>
      <dgm:spPr/>
      <dgm:t>
        <a:bodyPr/>
        <a:lstStyle/>
        <a:p>
          <a:endParaRPr lang="en-US"/>
        </a:p>
      </dgm:t>
    </dgm:pt>
    <dgm:pt modelId="{B8D06B7C-E12A-4A66-BAC0-B9EE4B37D8C8}">
      <dgm:prSet/>
      <dgm:spPr/>
      <dgm:t>
        <a:bodyPr/>
        <a:lstStyle/>
        <a:p>
          <a:pPr rtl="0">
            <a:tabLst>
              <a:tab pos="6689725" algn="r"/>
            </a:tabLst>
          </a:pPr>
          <a:r>
            <a:rPr lang="en-US" dirty="0" smtClean="0"/>
            <a:t>Federal funds	same</a:t>
          </a:r>
          <a:endParaRPr lang="en-US" dirty="0"/>
        </a:p>
      </dgm:t>
    </dgm:pt>
    <dgm:pt modelId="{B6215568-5801-4C81-8816-6B453A17F9C1}" type="parTrans" cxnId="{8CCBD202-585A-4DB1-BB7C-F9450BD6F427}">
      <dgm:prSet/>
      <dgm:spPr/>
      <dgm:t>
        <a:bodyPr/>
        <a:lstStyle/>
        <a:p>
          <a:endParaRPr lang="en-US"/>
        </a:p>
      </dgm:t>
    </dgm:pt>
    <dgm:pt modelId="{AD5E3759-6B65-4CC7-BDC4-ECA19F3FDF44}" type="sibTrans" cxnId="{8CCBD202-585A-4DB1-BB7C-F9450BD6F427}">
      <dgm:prSet/>
      <dgm:spPr/>
      <dgm:t>
        <a:bodyPr/>
        <a:lstStyle/>
        <a:p>
          <a:endParaRPr lang="en-US"/>
        </a:p>
      </dgm:t>
    </dgm:pt>
    <dgm:pt modelId="{8BE9BD20-B6F2-42D0-B03A-9826F3518E6C}" type="pres">
      <dgm:prSet presAssocID="{5EF52591-DEF7-4500-96B1-6B549BD405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EC72DB-A61D-4746-BAB3-23AB049CF99F}" type="pres">
      <dgm:prSet presAssocID="{B03BBB8D-C823-4F6D-BEF0-E2D86874D2E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FE774-5B3D-4578-9E8C-7EA24653938B}" type="pres">
      <dgm:prSet presAssocID="{FB7AACEE-6D0C-4577-9B96-B3DF73B7D3B4}" presName="spacer" presStyleCnt="0"/>
      <dgm:spPr/>
    </dgm:pt>
    <dgm:pt modelId="{529CC514-59E8-4251-B14B-C7E072A3D369}" type="pres">
      <dgm:prSet presAssocID="{4D805E74-4458-48F2-B217-931F83BE84D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C3D70-53CF-4910-81F5-1001253B8E5C}" type="pres">
      <dgm:prSet presAssocID="{9B0CCCB5-4959-4352-8CA1-9384A9F6F4F3}" presName="spacer" presStyleCnt="0"/>
      <dgm:spPr/>
    </dgm:pt>
    <dgm:pt modelId="{05E0F291-C8DB-4B5E-9FB5-CCD7836B8A48}" type="pres">
      <dgm:prSet presAssocID="{063D5FC4-CAD5-4488-8086-344D7478CEF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FA05F-13AB-482E-86DA-BAFA0EDA3702}" type="pres">
      <dgm:prSet presAssocID="{96B390C0-EB3B-4370-907C-C76E7A78644F}" presName="spacer" presStyleCnt="0"/>
      <dgm:spPr/>
    </dgm:pt>
    <dgm:pt modelId="{83C47C2C-6C04-4C1A-BEC8-9F2694E862D4}" type="pres">
      <dgm:prSet presAssocID="{B8D06B7C-E12A-4A66-BAC0-B9EE4B37D8C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5F4E18-5CA0-4D1A-9D2B-D090E9F4ADDA}" type="presOf" srcId="{063D5FC4-CAD5-4488-8086-344D7478CEFA}" destId="{05E0F291-C8DB-4B5E-9FB5-CCD7836B8A48}" srcOrd="0" destOrd="0" presId="urn:microsoft.com/office/officeart/2005/8/layout/vList2"/>
    <dgm:cxn modelId="{AB55CF84-C5F8-4089-BA4A-838B87D30C47}" srcId="{5EF52591-DEF7-4500-96B1-6B549BD4056E}" destId="{4D805E74-4458-48F2-B217-931F83BE84DB}" srcOrd="1" destOrd="0" parTransId="{092D60AC-495F-4A46-84E0-F3F137737793}" sibTransId="{9B0CCCB5-4959-4352-8CA1-9384A9F6F4F3}"/>
    <dgm:cxn modelId="{F588C593-6712-4951-8873-DCA2ECD6E4B2}" type="presOf" srcId="{B8D06B7C-E12A-4A66-BAC0-B9EE4B37D8C8}" destId="{83C47C2C-6C04-4C1A-BEC8-9F2694E862D4}" srcOrd="0" destOrd="0" presId="urn:microsoft.com/office/officeart/2005/8/layout/vList2"/>
    <dgm:cxn modelId="{572BED3D-0E60-4043-85AF-2076193E731B}" type="presOf" srcId="{B03BBB8D-C823-4F6D-BEF0-E2D86874D2E1}" destId="{53EC72DB-A61D-4746-BAB3-23AB049CF99F}" srcOrd="0" destOrd="0" presId="urn:microsoft.com/office/officeart/2005/8/layout/vList2"/>
    <dgm:cxn modelId="{145DC392-2AB1-4181-9C7E-6D2B70093DD4}" type="presOf" srcId="{5EF52591-DEF7-4500-96B1-6B549BD4056E}" destId="{8BE9BD20-B6F2-42D0-B03A-9826F3518E6C}" srcOrd="0" destOrd="0" presId="urn:microsoft.com/office/officeart/2005/8/layout/vList2"/>
    <dgm:cxn modelId="{8CCBD202-585A-4DB1-BB7C-F9450BD6F427}" srcId="{5EF52591-DEF7-4500-96B1-6B549BD4056E}" destId="{B8D06B7C-E12A-4A66-BAC0-B9EE4B37D8C8}" srcOrd="3" destOrd="0" parTransId="{B6215568-5801-4C81-8816-6B453A17F9C1}" sibTransId="{AD5E3759-6B65-4CC7-BDC4-ECA19F3FDF44}"/>
    <dgm:cxn modelId="{F1E1558F-B232-4578-9CE4-FFE784306F93}" srcId="{5EF52591-DEF7-4500-96B1-6B549BD4056E}" destId="{063D5FC4-CAD5-4488-8086-344D7478CEFA}" srcOrd="2" destOrd="0" parTransId="{8DA132CA-8F74-4542-AB59-6F0843E15B22}" sibTransId="{96B390C0-EB3B-4370-907C-C76E7A78644F}"/>
    <dgm:cxn modelId="{78DA6289-A1BC-4FBA-98CD-7C2278ED2F1D}" srcId="{5EF52591-DEF7-4500-96B1-6B549BD4056E}" destId="{B03BBB8D-C823-4F6D-BEF0-E2D86874D2E1}" srcOrd="0" destOrd="0" parTransId="{53FF73CD-EB7B-499C-97D1-CF83F120357C}" sibTransId="{FB7AACEE-6D0C-4577-9B96-B3DF73B7D3B4}"/>
    <dgm:cxn modelId="{CDE05EFC-C57B-4C08-8E33-F6FD0484C267}" type="presOf" srcId="{4D805E74-4458-48F2-B217-931F83BE84DB}" destId="{529CC514-59E8-4251-B14B-C7E072A3D369}" srcOrd="0" destOrd="0" presId="urn:microsoft.com/office/officeart/2005/8/layout/vList2"/>
    <dgm:cxn modelId="{E4655EFE-275A-476C-9339-D18BF1ACD6F3}" type="presParOf" srcId="{8BE9BD20-B6F2-42D0-B03A-9826F3518E6C}" destId="{53EC72DB-A61D-4746-BAB3-23AB049CF99F}" srcOrd="0" destOrd="0" presId="urn:microsoft.com/office/officeart/2005/8/layout/vList2"/>
    <dgm:cxn modelId="{B2E72652-5B13-4CFE-AE69-0F2466A6E05F}" type="presParOf" srcId="{8BE9BD20-B6F2-42D0-B03A-9826F3518E6C}" destId="{F4EFE774-5B3D-4578-9E8C-7EA24653938B}" srcOrd="1" destOrd="0" presId="urn:microsoft.com/office/officeart/2005/8/layout/vList2"/>
    <dgm:cxn modelId="{2E9F2E50-008D-4B3F-81D8-23877D56FB21}" type="presParOf" srcId="{8BE9BD20-B6F2-42D0-B03A-9826F3518E6C}" destId="{529CC514-59E8-4251-B14B-C7E072A3D369}" srcOrd="2" destOrd="0" presId="urn:microsoft.com/office/officeart/2005/8/layout/vList2"/>
    <dgm:cxn modelId="{9B44CB5D-A40E-4AAD-AAF7-A5101E4DBE35}" type="presParOf" srcId="{8BE9BD20-B6F2-42D0-B03A-9826F3518E6C}" destId="{748C3D70-53CF-4910-81F5-1001253B8E5C}" srcOrd="3" destOrd="0" presId="urn:microsoft.com/office/officeart/2005/8/layout/vList2"/>
    <dgm:cxn modelId="{C14E1D78-4961-4EEB-A2EC-CA75D67E48E7}" type="presParOf" srcId="{8BE9BD20-B6F2-42D0-B03A-9826F3518E6C}" destId="{05E0F291-C8DB-4B5E-9FB5-CCD7836B8A48}" srcOrd="4" destOrd="0" presId="urn:microsoft.com/office/officeart/2005/8/layout/vList2"/>
    <dgm:cxn modelId="{A28D586F-3148-44F3-92A4-6BB5A775177C}" type="presParOf" srcId="{8BE9BD20-B6F2-42D0-B03A-9826F3518E6C}" destId="{655FA05F-13AB-482E-86DA-BAFA0EDA3702}" srcOrd="5" destOrd="0" presId="urn:microsoft.com/office/officeart/2005/8/layout/vList2"/>
    <dgm:cxn modelId="{AC03CFDA-007D-496E-B8F8-25581D9300C4}" type="presParOf" srcId="{8BE9BD20-B6F2-42D0-B03A-9826F3518E6C}" destId="{83C47C2C-6C04-4C1A-BEC8-9F2694E862D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642413-9530-4E15-B443-EEA474FD050B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E5B7014-36BD-4237-BF68-285FF402F15F}">
      <dgm:prSet/>
      <dgm:spPr/>
      <dgm:t>
        <a:bodyPr/>
        <a:lstStyle/>
        <a:p>
          <a:pPr rtl="0"/>
          <a:r>
            <a:rPr lang="en-US" dirty="0" smtClean="0"/>
            <a:t>Affordable Care Act</a:t>
          </a:r>
          <a:endParaRPr lang="en-US" dirty="0"/>
        </a:p>
      </dgm:t>
    </dgm:pt>
    <dgm:pt modelId="{35D50E96-C9AA-40BD-8268-BB85539E3D53}" type="parTrans" cxnId="{D52D8EBD-E45B-4513-B27B-12A9638CB576}">
      <dgm:prSet/>
      <dgm:spPr/>
      <dgm:t>
        <a:bodyPr/>
        <a:lstStyle/>
        <a:p>
          <a:endParaRPr lang="en-US"/>
        </a:p>
      </dgm:t>
    </dgm:pt>
    <dgm:pt modelId="{1200CCCF-E100-4522-9AB8-7F7033B62955}" type="sibTrans" cxnId="{D52D8EBD-E45B-4513-B27B-12A9638CB576}">
      <dgm:prSet/>
      <dgm:spPr/>
      <dgm:t>
        <a:bodyPr/>
        <a:lstStyle/>
        <a:p>
          <a:endParaRPr lang="en-US"/>
        </a:p>
      </dgm:t>
    </dgm:pt>
    <dgm:pt modelId="{E8250437-9109-4296-9B4E-426E32985FAE}">
      <dgm:prSet/>
      <dgm:spPr/>
      <dgm:t>
        <a:bodyPr/>
        <a:lstStyle/>
        <a:p>
          <a:pPr rtl="0"/>
          <a:r>
            <a:rPr lang="en-US" dirty="0" smtClean="0"/>
            <a:t>GED tests online/HiSET in LA</a:t>
          </a:r>
          <a:endParaRPr lang="en-US" dirty="0"/>
        </a:p>
      </dgm:t>
    </dgm:pt>
    <dgm:pt modelId="{C688987F-34A5-436C-B972-202B09EB20C6}" type="parTrans" cxnId="{1CD0270E-C8BC-4087-AF1A-043716B9C962}">
      <dgm:prSet/>
      <dgm:spPr/>
      <dgm:t>
        <a:bodyPr/>
        <a:lstStyle/>
        <a:p>
          <a:endParaRPr lang="en-US"/>
        </a:p>
      </dgm:t>
    </dgm:pt>
    <dgm:pt modelId="{F8BB29A3-52C0-44FC-9C1F-47EC879F043C}" type="sibTrans" cxnId="{1CD0270E-C8BC-4087-AF1A-043716B9C962}">
      <dgm:prSet/>
      <dgm:spPr/>
      <dgm:t>
        <a:bodyPr/>
        <a:lstStyle/>
        <a:p>
          <a:endParaRPr lang="en-US"/>
        </a:p>
      </dgm:t>
    </dgm:pt>
    <dgm:pt modelId="{F6713B53-704C-46A9-B8D1-AF33FFFA9403}">
      <dgm:prSet/>
      <dgm:spPr/>
      <dgm:t>
        <a:bodyPr/>
        <a:lstStyle/>
        <a:p>
          <a:pPr rtl="0"/>
          <a:r>
            <a:rPr lang="en-US" dirty="0" smtClean="0"/>
            <a:t>HWLA Career Center</a:t>
          </a:r>
          <a:endParaRPr lang="en-US" dirty="0"/>
        </a:p>
      </dgm:t>
    </dgm:pt>
    <dgm:pt modelId="{02A9EABB-281F-42BE-97F3-7FCA394849B2}" type="parTrans" cxnId="{1343C7D6-7097-4288-9157-440AD35088AF}">
      <dgm:prSet/>
      <dgm:spPr/>
      <dgm:t>
        <a:bodyPr/>
        <a:lstStyle/>
        <a:p>
          <a:endParaRPr lang="en-US"/>
        </a:p>
      </dgm:t>
    </dgm:pt>
    <dgm:pt modelId="{276FF95D-A9DB-4ACB-A128-16B4BC8A3C4B}" type="sibTrans" cxnId="{1343C7D6-7097-4288-9157-440AD35088AF}">
      <dgm:prSet/>
      <dgm:spPr/>
      <dgm:t>
        <a:bodyPr/>
        <a:lstStyle/>
        <a:p>
          <a:endParaRPr lang="en-US"/>
        </a:p>
      </dgm:t>
    </dgm:pt>
    <dgm:pt modelId="{8494FA7A-448B-4A21-9AE9-356766F0A09B}" type="pres">
      <dgm:prSet presAssocID="{6D642413-9530-4E15-B443-EEA474FD05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A86718-34ED-40F4-ABBB-367F3946CB38}" type="pres">
      <dgm:prSet presAssocID="{1E5B7014-36BD-4237-BF68-285FF402F15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8860B-6EBA-4431-B6BA-6B857455E3A4}" type="pres">
      <dgm:prSet presAssocID="{1200CCCF-E100-4522-9AB8-7F7033B62955}" presName="spacer" presStyleCnt="0"/>
      <dgm:spPr/>
    </dgm:pt>
    <dgm:pt modelId="{2242CF59-9EA3-4B6D-B2B0-D0E6975B8D62}" type="pres">
      <dgm:prSet presAssocID="{E8250437-9109-4296-9B4E-426E32985FA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0B7A5-EA69-4CA1-A9B8-73C6CC1A5A5C}" type="pres">
      <dgm:prSet presAssocID="{F8BB29A3-52C0-44FC-9C1F-47EC879F043C}" presName="spacer" presStyleCnt="0"/>
      <dgm:spPr/>
    </dgm:pt>
    <dgm:pt modelId="{3718194F-015A-4784-B0EE-D4E9E8EA93DB}" type="pres">
      <dgm:prSet presAssocID="{F6713B53-704C-46A9-B8D1-AF33FFFA940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78EE6-49F4-498F-8E15-881DE4EA1FD7}" type="presOf" srcId="{E8250437-9109-4296-9B4E-426E32985FAE}" destId="{2242CF59-9EA3-4B6D-B2B0-D0E6975B8D62}" srcOrd="0" destOrd="0" presId="urn:microsoft.com/office/officeart/2005/8/layout/vList2"/>
    <dgm:cxn modelId="{1CD0270E-C8BC-4087-AF1A-043716B9C962}" srcId="{6D642413-9530-4E15-B443-EEA474FD050B}" destId="{E8250437-9109-4296-9B4E-426E32985FAE}" srcOrd="1" destOrd="0" parTransId="{C688987F-34A5-436C-B972-202B09EB20C6}" sibTransId="{F8BB29A3-52C0-44FC-9C1F-47EC879F043C}"/>
    <dgm:cxn modelId="{3CD84D20-3C8B-4BCD-BC42-539367711CFA}" type="presOf" srcId="{1E5B7014-36BD-4237-BF68-285FF402F15F}" destId="{E0A86718-34ED-40F4-ABBB-367F3946CB38}" srcOrd="0" destOrd="0" presId="urn:microsoft.com/office/officeart/2005/8/layout/vList2"/>
    <dgm:cxn modelId="{E2E96B79-0621-45E6-B16E-6C0F87E0BDD0}" type="presOf" srcId="{F6713B53-704C-46A9-B8D1-AF33FFFA9403}" destId="{3718194F-015A-4784-B0EE-D4E9E8EA93DB}" srcOrd="0" destOrd="0" presId="urn:microsoft.com/office/officeart/2005/8/layout/vList2"/>
    <dgm:cxn modelId="{C7CFFEC0-B639-4391-8A1A-AACE6B9508FB}" type="presOf" srcId="{6D642413-9530-4E15-B443-EEA474FD050B}" destId="{8494FA7A-448B-4A21-9AE9-356766F0A09B}" srcOrd="0" destOrd="0" presId="urn:microsoft.com/office/officeart/2005/8/layout/vList2"/>
    <dgm:cxn modelId="{D52D8EBD-E45B-4513-B27B-12A9638CB576}" srcId="{6D642413-9530-4E15-B443-EEA474FD050B}" destId="{1E5B7014-36BD-4237-BF68-285FF402F15F}" srcOrd="0" destOrd="0" parTransId="{35D50E96-C9AA-40BD-8268-BB85539E3D53}" sibTransId="{1200CCCF-E100-4522-9AB8-7F7033B62955}"/>
    <dgm:cxn modelId="{1343C7D6-7097-4288-9157-440AD35088AF}" srcId="{6D642413-9530-4E15-B443-EEA474FD050B}" destId="{F6713B53-704C-46A9-B8D1-AF33FFFA9403}" srcOrd="2" destOrd="0" parTransId="{02A9EABB-281F-42BE-97F3-7FCA394849B2}" sibTransId="{276FF95D-A9DB-4ACB-A128-16B4BC8A3C4B}"/>
    <dgm:cxn modelId="{D46F7209-D9A4-4E16-AE41-FC27E2180309}" type="presParOf" srcId="{8494FA7A-448B-4A21-9AE9-356766F0A09B}" destId="{E0A86718-34ED-40F4-ABBB-367F3946CB38}" srcOrd="0" destOrd="0" presId="urn:microsoft.com/office/officeart/2005/8/layout/vList2"/>
    <dgm:cxn modelId="{276C296C-072F-4953-B1E1-2C5E933D4FB1}" type="presParOf" srcId="{8494FA7A-448B-4A21-9AE9-356766F0A09B}" destId="{C5F8860B-6EBA-4431-B6BA-6B857455E3A4}" srcOrd="1" destOrd="0" presId="urn:microsoft.com/office/officeart/2005/8/layout/vList2"/>
    <dgm:cxn modelId="{9EEE1251-0D47-43C0-8C33-3F96E0E2B98F}" type="presParOf" srcId="{8494FA7A-448B-4A21-9AE9-356766F0A09B}" destId="{2242CF59-9EA3-4B6D-B2B0-D0E6975B8D62}" srcOrd="2" destOrd="0" presId="urn:microsoft.com/office/officeart/2005/8/layout/vList2"/>
    <dgm:cxn modelId="{6146447E-8CFF-4D58-921A-A48B24F8FC3C}" type="presParOf" srcId="{8494FA7A-448B-4A21-9AE9-356766F0A09B}" destId="{51E0B7A5-EA69-4CA1-A9B8-73C6CC1A5A5C}" srcOrd="3" destOrd="0" presId="urn:microsoft.com/office/officeart/2005/8/layout/vList2"/>
    <dgm:cxn modelId="{8BFDB0FE-E6A2-428D-BD4A-3165A5A7B9AD}" type="presParOf" srcId="{8494FA7A-448B-4A21-9AE9-356766F0A09B}" destId="{3718194F-015A-4784-B0EE-D4E9E8EA93D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84B190-D34D-44B6-83A2-53391E1BB72B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2F447A-27F4-4104-A242-8BBE049111F7}">
      <dgm:prSet/>
      <dgm:spPr/>
      <dgm:t>
        <a:bodyPr/>
        <a:lstStyle/>
        <a:p>
          <a:pPr rtl="0"/>
          <a:r>
            <a:rPr lang="en-US" dirty="0" smtClean="0"/>
            <a:t>What more can we do for you? </a:t>
          </a:r>
          <a:endParaRPr lang="en-US" dirty="0"/>
        </a:p>
      </dgm:t>
    </dgm:pt>
    <dgm:pt modelId="{309946FE-FE48-4B83-9E35-212F57BB56AE}" type="parTrans" cxnId="{97C66F9A-DDFD-4523-984C-B40D95058D37}">
      <dgm:prSet/>
      <dgm:spPr/>
      <dgm:t>
        <a:bodyPr/>
        <a:lstStyle/>
        <a:p>
          <a:endParaRPr lang="en-US"/>
        </a:p>
      </dgm:t>
    </dgm:pt>
    <dgm:pt modelId="{A9159699-5692-4AE2-A1B1-C42625CA7EDB}" type="sibTrans" cxnId="{97C66F9A-DDFD-4523-984C-B40D95058D37}">
      <dgm:prSet/>
      <dgm:spPr/>
      <dgm:t>
        <a:bodyPr/>
        <a:lstStyle/>
        <a:p>
          <a:endParaRPr lang="en-US"/>
        </a:p>
      </dgm:t>
    </dgm:pt>
    <dgm:pt modelId="{0C6C3C35-4306-4E04-BA20-E2BFA37DC2CD}">
      <dgm:prSet/>
      <dgm:spPr/>
      <dgm:t>
        <a:bodyPr/>
        <a:lstStyle/>
        <a:p>
          <a:pPr rtl="0"/>
          <a:r>
            <a:rPr lang="en-US" dirty="0" smtClean="0"/>
            <a:t>What can we do better?</a:t>
          </a:r>
          <a:endParaRPr lang="en-US" dirty="0"/>
        </a:p>
      </dgm:t>
    </dgm:pt>
    <dgm:pt modelId="{461E444F-C9C7-4E3A-9CB9-767D0AC21155}" type="parTrans" cxnId="{1FD734EC-C910-4054-853D-223040830DB3}">
      <dgm:prSet/>
      <dgm:spPr/>
      <dgm:t>
        <a:bodyPr/>
        <a:lstStyle/>
        <a:p>
          <a:endParaRPr lang="en-US"/>
        </a:p>
      </dgm:t>
    </dgm:pt>
    <dgm:pt modelId="{21E37B97-5844-4EB9-94F9-493835684329}" type="sibTrans" cxnId="{1FD734EC-C910-4054-853D-223040830DB3}">
      <dgm:prSet/>
      <dgm:spPr/>
      <dgm:t>
        <a:bodyPr/>
        <a:lstStyle/>
        <a:p>
          <a:endParaRPr lang="en-US"/>
        </a:p>
      </dgm:t>
    </dgm:pt>
    <dgm:pt modelId="{6A9B8251-9B79-45D8-87FA-CEA14BE26DEC}">
      <dgm:prSet/>
      <dgm:spPr/>
      <dgm:t>
        <a:bodyPr/>
        <a:lstStyle/>
        <a:p>
          <a:pPr rtl="0"/>
          <a:r>
            <a:rPr lang="en-US" dirty="0" smtClean="0"/>
            <a:t>What should we stop doing?</a:t>
          </a:r>
          <a:endParaRPr lang="en-US" dirty="0"/>
        </a:p>
      </dgm:t>
    </dgm:pt>
    <dgm:pt modelId="{0BF21CB7-ED7D-4D6C-B91F-0C91CD1E2164}" type="parTrans" cxnId="{BCA05561-AF74-4B29-AACF-440A3A6E5AEC}">
      <dgm:prSet/>
      <dgm:spPr/>
      <dgm:t>
        <a:bodyPr/>
        <a:lstStyle/>
        <a:p>
          <a:endParaRPr lang="en-US"/>
        </a:p>
      </dgm:t>
    </dgm:pt>
    <dgm:pt modelId="{B6F9DDBC-30AE-4AC0-84E4-D70908C24762}" type="sibTrans" cxnId="{BCA05561-AF74-4B29-AACF-440A3A6E5AEC}">
      <dgm:prSet/>
      <dgm:spPr/>
      <dgm:t>
        <a:bodyPr/>
        <a:lstStyle/>
        <a:p>
          <a:endParaRPr lang="en-US"/>
        </a:p>
      </dgm:t>
    </dgm:pt>
    <dgm:pt modelId="{2D2469BF-5515-4347-B69C-2AFF72B44154}">
      <dgm:prSet/>
      <dgm:spPr/>
      <dgm:t>
        <a:bodyPr/>
        <a:lstStyle/>
        <a:p>
          <a:pPr rtl="0"/>
          <a:r>
            <a:rPr lang="en-US" dirty="0" smtClean="0"/>
            <a:t>Grade our services, response time and professionalism.</a:t>
          </a:r>
          <a:endParaRPr lang="en-US" dirty="0"/>
        </a:p>
      </dgm:t>
    </dgm:pt>
    <dgm:pt modelId="{EB8312D0-9469-4FC1-98E9-4FC895E88007}" type="parTrans" cxnId="{D36E0B27-D2E5-42DE-8D3B-B52E10613D2B}">
      <dgm:prSet/>
      <dgm:spPr/>
      <dgm:t>
        <a:bodyPr/>
        <a:lstStyle/>
        <a:p>
          <a:endParaRPr lang="en-US"/>
        </a:p>
      </dgm:t>
    </dgm:pt>
    <dgm:pt modelId="{8CC920BB-9C2E-4EF1-B195-1239C8511FA7}" type="sibTrans" cxnId="{D36E0B27-D2E5-42DE-8D3B-B52E10613D2B}">
      <dgm:prSet/>
      <dgm:spPr/>
      <dgm:t>
        <a:bodyPr/>
        <a:lstStyle/>
        <a:p>
          <a:endParaRPr lang="en-US"/>
        </a:p>
      </dgm:t>
    </dgm:pt>
    <dgm:pt modelId="{1DAB4FD9-9B1E-4318-A81E-FB3FCD456784}">
      <dgm:prSet/>
      <dgm:spPr/>
      <dgm:t>
        <a:bodyPr/>
        <a:lstStyle/>
        <a:p>
          <a:pPr rtl="0"/>
          <a:r>
            <a:rPr lang="en-US" dirty="0" smtClean="0"/>
            <a:t>Share your vision with us.</a:t>
          </a:r>
          <a:endParaRPr lang="en-US" dirty="0"/>
        </a:p>
      </dgm:t>
    </dgm:pt>
    <dgm:pt modelId="{9121D95F-77E4-4EE1-B8D2-EDFDB459E0A7}" type="parTrans" cxnId="{C7943F50-59EE-46A4-BA3D-1AE66FD869CA}">
      <dgm:prSet/>
      <dgm:spPr/>
      <dgm:t>
        <a:bodyPr/>
        <a:lstStyle/>
        <a:p>
          <a:endParaRPr lang="en-US"/>
        </a:p>
      </dgm:t>
    </dgm:pt>
    <dgm:pt modelId="{2C374966-B202-4CDA-A6EA-AC8F0BE5BBED}" type="sibTrans" cxnId="{C7943F50-59EE-46A4-BA3D-1AE66FD869CA}">
      <dgm:prSet/>
      <dgm:spPr/>
      <dgm:t>
        <a:bodyPr/>
        <a:lstStyle/>
        <a:p>
          <a:endParaRPr lang="en-US"/>
        </a:p>
      </dgm:t>
    </dgm:pt>
    <dgm:pt modelId="{1237A5EA-6D50-4ACD-95EC-3941584F5AED}">
      <dgm:prSet/>
      <dgm:spPr/>
      <dgm:t>
        <a:bodyPr/>
        <a:lstStyle/>
        <a:p>
          <a:pPr rtl="0"/>
          <a:r>
            <a:rPr lang="en-US" dirty="0" smtClean="0"/>
            <a:t>Give us feedback on our common goals.</a:t>
          </a:r>
          <a:endParaRPr lang="en-US" dirty="0"/>
        </a:p>
      </dgm:t>
    </dgm:pt>
    <dgm:pt modelId="{BB8D42FC-3B24-4F11-85F1-6C124E878CCC}" type="parTrans" cxnId="{F8E473F5-D4D6-4592-A67A-F830D69DE628}">
      <dgm:prSet/>
      <dgm:spPr/>
      <dgm:t>
        <a:bodyPr/>
        <a:lstStyle/>
        <a:p>
          <a:endParaRPr lang="en-US"/>
        </a:p>
      </dgm:t>
    </dgm:pt>
    <dgm:pt modelId="{5CE4BBB1-115B-40FB-90D0-9F6877403892}" type="sibTrans" cxnId="{F8E473F5-D4D6-4592-A67A-F830D69DE628}">
      <dgm:prSet/>
      <dgm:spPr/>
      <dgm:t>
        <a:bodyPr/>
        <a:lstStyle/>
        <a:p>
          <a:endParaRPr lang="en-US"/>
        </a:p>
      </dgm:t>
    </dgm:pt>
    <dgm:pt modelId="{6B4DBD2A-D438-45F7-993D-34658CA696FE}" type="pres">
      <dgm:prSet presAssocID="{2484B190-D34D-44B6-83A2-53391E1BB7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3952D2-24E3-4179-81EC-3F8B742507D9}" type="pres">
      <dgm:prSet presAssocID="{B02F447A-27F4-4104-A242-8BBE049111F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B85C6-F82C-4F94-8FE8-6D064018359B}" type="pres">
      <dgm:prSet presAssocID="{A9159699-5692-4AE2-A1B1-C42625CA7EDB}" presName="spacer" presStyleCnt="0"/>
      <dgm:spPr/>
    </dgm:pt>
    <dgm:pt modelId="{737CC207-7E0F-428F-B3E2-15927D26E565}" type="pres">
      <dgm:prSet presAssocID="{0C6C3C35-4306-4E04-BA20-E2BFA37DC2C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165A9-C02C-44E8-8688-9F0D6541DE97}" type="pres">
      <dgm:prSet presAssocID="{21E37B97-5844-4EB9-94F9-493835684329}" presName="spacer" presStyleCnt="0"/>
      <dgm:spPr/>
    </dgm:pt>
    <dgm:pt modelId="{435F4BD5-F8F4-42F7-8498-109AE1E1C680}" type="pres">
      <dgm:prSet presAssocID="{6A9B8251-9B79-45D8-87FA-CEA14BE26DE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EFA34-9493-4343-A6DF-E6CA2B4AC426}" type="pres">
      <dgm:prSet presAssocID="{B6F9DDBC-30AE-4AC0-84E4-D70908C24762}" presName="spacer" presStyleCnt="0"/>
      <dgm:spPr/>
    </dgm:pt>
    <dgm:pt modelId="{C7A39E84-8386-43C3-8569-96537A891435}" type="pres">
      <dgm:prSet presAssocID="{2D2469BF-5515-4347-B69C-2AFF72B4415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125E9-4FFC-413E-B46D-640412B39E9F}" type="pres">
      <dgm:prSet presAssocID="{8CC920BB-9C2E-4EF1-B195-1239C8511FA7}" presName="spacer" presStyleCnt="0"/>
      <dgm:spPr/>
    </dgm:pt>
    <dgm:pt modelId="{A7F99A6F-BAF0-405B-9546-95D77A5A5EE3}" type="pres">
      <dgm:prSet presAssocID="{1DAB4FD9-9B1E-4318-A81E-FB3FCD45678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6144A-3A16-4515-9F5E-BC610118BDF3}" type="pres">
      <dgm:prSet presAssocID="{2C374966-B202-4CDA-A6EA-AC8F0BE5BBED}" presName="spacer" presStyleCnt="0"/>
      <dgm:spPr/>
    </dgm:pt>
    <dgm:pt modelId="{17A50CB5-16A4-4CB5-8D2F-AB891BA3B86F}" type="pres">
      <dgm:prSet presAssocID="{1237A5EA-6D50-4ACD-95EC-3941584F5AE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C66F9A-DDFD-4523-984C-B40D95058D37}" srcId="{2484B190-D34D-44B6-83A2-53391E1BB72B}" destId="{B02F447A-27F4-4104-A242-8BBE049111F7}" srcOrd="0" destOrd="0" parTransId="{309946FE-FE48-4B83-9E35-212F57BB56AE}" sibTransId="{A9159699-5692-4AE2-A1B1-C42625CA7EDB}"/>
    <dgm:cxn modelId="{FA24AD9D-B383-4DC4-AB37-E55C161362E2}" type="presOf" srcId="{6A9B8251-9B79-45D8-87FA-CEA14BE26DEC}" destId="{435F4BD5-F8F4-42F7-8498-109AE1E1C680}" srcOrd="0" destOrd="0" presId="urn:microsoft.com/office/officeart/2005/8/layout/vList2"/>
    <dgm:cxn modelId="{C590A924-5D67-4078-ACAB-CD2095FA599A}" type="presOf" srcId="{2D2469BF-5515-4347-B69C-2AFF72B44154}" destId="{C7A39E84-8386-43C3-8569-96537A891435}" srcOrd="0" destOrd="0" presId="urn:microsoft.com/office/officeart/2005/8/layout/vList2"/>
    <dgm:cxn modelId="{F8E473F5-D4D6-4592-A67A-F830D69DE628}" srcId="{2484B190-D34D-44B6-83A2-53391E1BB72B}" destId="{1237A5EA-6D50-4ACD-95EC-3941584F5AED}" srcOrd="5" destOrd="0" parTransId="{BB8D42FC-3B24-4F11-85F1-6C124E878CCC}" sibTransId="{5CE4BBB1-115B-40FB-90D0-9F6877403892}"/>
    <dgm:cxn modelId="{236ED005-C923-44C6-A41A-B89433B52AC0}" type="presOf" srcId="{1237A5EA-6D50-4ACD-95EC-3941584F5AED}" destId="{17A50CB5-16A4-4CB5-8D2F-AB891BA3B86F}" srcOrd="0" destOrd="0" presId="urn:microsoft.com/office/officeart/2005/8/layout/vList2"/>
    <dgm:cxn modelId="{BCA05561-AF74-4B29-AACF-440A3A6E5AEC}" srcId="{2484B190-D34D-44B6-83A2-53391E1BB72B}" destId="{6A9B8251-9B79-45D8-87FA-CEA14BE26DEC}" srcOrd="2" destOrd="0" parTransId="{0BF21CB7-ED7D-4D6C-B91F-0C91CD1E2164}" sibTransId="{B6F9DDBC-30AE-4AC0-84E4-D70908C24762}"/>
    <dgm:cxn modelId="{D003330D-DB72-45FC-9C5C-2AE83FD4FF71}" type="presOf" srcId="{B02F447A-27F4-4104-A242-8BBE049111F7}" destId="{4F3952D2-24E3-4179-81EC-3F8B742507D9}" srcOrd="0" destOrd="0" presId="urn:microsoft.com/office/officeart/2005/8/layout/vList2"/>
    <dgm:cxn modelId="{C7943F50-59EE-46A4-BA3D-1AE66FD869CA}" srcId="{2484B190-D34D-44B6-83A2-53391E1BB72B}" destId="{1DAB4FD9-9B1E-4318-A81E-FB3FCD456784}" srcOrd="4" destOrd="0" parTransId="{9121D95F-77E4-4EE1-B8D2-EDFDB459E0A7}" sibTransId="{2C374966-B202-4CDA-A6EA-AC8F0BE5BBED}"/>
    <dgm:cxn modelId="{D36E0B27-D2E5-42DE-8D3B-B52E10613D2B}" srcId="{2484B190-D34D-44B6-83A2-53391E1BB72B}" destId="{2D2469BF-5515-4347-B69C-2AFF72B44154}" srcOrd="3" destOrd="0" parTransId="{EB8312D0-9469-4FC1-98E9-4FC895E88007}" sibTransId="{8CC920BB-9C2E-4EF1-B195-1239C8511FA7}"/>
    <dgm:cxn modelId="{D8B85C76-FF0F-430E-BB08-916239ABD8E7}" type="presOf" srcId="{2484B190-D34D-44B6-83A2-53391E1BB72B}" destId="{6B4DBD2A-D438-45F7-993D-34658CA696FE}" srcOrd="0" destOrd="0" presId="urn:microsoft.com/office/officeart/2005/8/layout/vList2"/>
    <dgm:cxn modelId="{D75224AF-A33F-425A-9190-F97A7A69AFCD}" type="presOf" srcId="{1DAB4FD9-9B1E-4318-A81E-FB3FCD456784}" destId="{A7F99A6F-BAF0-405B-9546-95D77A5A5EE3}" srcOrd="0" destOrd="0" presId="urn:microsoft.com/office/officeart/2005/8/layout/vList2"/>
    <dgm:cxn modelId="{1FD734EC-C910-4054-853D-223040830DB3}" srcId="{2484B190-D34D-44B6-83A2-53391E1BB72B}" destId="{0C6C3C35-4306-4E04-BA20-E2BFA37DC2CD}" srcOrd="1" destOrd="0" parTransId="{461E444F-C9C7-4E3A-9CB9-767D0AC21155}" sibTransId="{21E37B97-5844-4EB9-94F9-493835684329}"/>
    <dgm:cxn modelId="{2D2FB06B-5C3E-4481-870C-7B24B6F9DBA0}" type="presOf" srcId="{0C6C3C35-4306-4E04-BA20-E2BFA37DC2CD}" destId="{737CC207-7E0F-428F-B3E2-15927D26E565}" srcOrd="0" destOrd="0" presId="urn:microsoft.com/office/officeart/2005/8/layout/vList2"/>
    <dgm:cxn modelId="{9C2AE02F-9303-4381-B869-D8F988FA1CE7}" type="presParOf" srcId="{6B4DBD2A-D438-45F7-993D-34658CA696FE}" destId="{4F3952D2-24E3-4179-81EC-3F8B742507D9}" srcOrd="0" destOrd="0" presId="urn:microsoft.com/office/officeart/2005/8/layout/vList2"/>
    <dgm:cxn modelId="{74B1A60C-2CF5-4AFB-BDFA-4A896BCA0E21}" type="presParOf" srcId="{6B4DBD2A-D438-45F7-993D-34658CA696FE}" destId="{068B85C6-F82C-4F94-8FE8-6D064018359B}" srcOrd="1" destOrd="0" presId="urn:microsoft.com/office/officeart/2005/8/layout/vList2"/>
    <dgm:cxn modelId="{846BF95C-5D18-40C6-BAB5-4C30E52214E5}" type="presParOf" srcId="{6B4DBD2A-D438-45F7-993D-34658CA696FE}" destId="{737CC207-7E0F-428F-B3E2-15927D26E565}" srcOrd="2" destOrd="0" presId="urn:microsoft.com/office/officeart/2005/8/layout/vList2"/>
    <dgm:cxn modelId="{3DEB5C16-5BDB-4304-BC30-F2B91D6821A9}" type="presParOf" srcId="{6B4DBD2A-D438-45F7-993D-34658CA696FE}" destId="{16E165A9-C02C-44E8-8688-9F0D6541DE97}" srcOrd="3" destOrd="0" presId="urn:microsoft.com/office/officeart/2005/8/layout/vList2"/>
    <dgm:cxn modelId="{7083DF05-595D-4CCC-B0F3-F364AEFEF192}" type="presParOf" srcId="{6B4DBD2A-D438-45F7-993D-34658CA696FE}" destId="{435F4BD5-F8F4-42F7-8498-109AE1E1C680}" srcOrd="4" destOrd="0" presId="urn:microsoft.com/office/officeart/2005/8/layout/vList2"/>
    <dgm:cxn modelId="{C31E708C-43C3-4D2E-B3F8-483C28B889F3}" type="presParOf" srcId="{6B4DBD2A-D438-45F7-993D-34658CA696FE}" destId="{0A0EFA34-9493-4343-A6DF-E6CA2B4AC426}" srcOrd="5" destOrd="0" presId="urn:microsoft.com/office/officeart/2005/8/layout/vList2"/>
    <dgm:cxn modelId="{43EE7B6D-34E6-4837-B731-285B4175511A}" type="presParOf" srcId="{6B4DBD2A-D438-45F7-993D-34658CA696FE}" destId="{C7A39E84-8386-43C3-8569-96537A891435}" srcOrd="6" destOrd="0" presId="urn:microsoft.com/office/officeart/2005/8/layout/vList2"/>
    <dgm:cxn modelId="{03C418EF-E2AD-4056-AC93-D35896585EB4}" type="presParOf" srcId="{6B4DBD2A-D438-45F7-993D-34658CA696FE}" destId="{410125E9-4FFC-413E-B46D-640412B39E9F}" srcOrd="7" destOrd="0" presId="urn:microsoft.com/office/officeart/2005/8/layout/vList2"/>
    <dgm:cxn modelId="{5195A62E-458A-42BF-BEA5-39181B359905}" type="presParOf" srcId="{6B4DBD2A-D438-45F7-993D-34658CA696FE}" destId="{A7F99A6F-BAF0-405B-9546-95D77A5A5EE3}" srcOrd="8" destOrd="0" presId="urn:microsoft.com/office/officeart/2005/8/layout/vList2"/>
    <dgm:cxn modelId="{D1C97243-1D4C-409B-819C-6901648784AE}" type="presParOf" srcId="{6B4DBD2A-D438-45F7-993D-34658CA696FE}" destId="{9C66144A-3A16-4515-9F5E-BC610118BDF3}" srcOrd="9" destOrd="0" presId="urn:microsoft.com/office/officeart/2005/8/layout/vList2"/>
    <dgm:cxn modelId="{05325F4D-4EC9-42CB-AE5B-65120724C6F3}" type="presParOf" srcId="{6B4DBD2A-D438-45F7-993D-34658CA696FE}" destId="{17A50CB5-16A4-4CB5-8D2F-AB891BA3B86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F8B12-E07E-42C4-829C-3906C086A5CB}">
      <dsp:nvSpPr>
        <dsp:cNvPr id="0" name=""/>
        <dsp:cNvSpPr/>
      </dsp:nvSpPr>
      <dsp:spPr>
        <a:xfrm>
          <a:off x="0" y="0"/>
          <a:ext cx="1219200" cy="12192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F3833B-57D3-4BF4-B7EC-B2DCA028BFE7}">
      <dsp:nvSpPr>
        <dsp:cNvPr id="0" name=""/>
        <dsp:cNvSpPr/>
      </dsp:nvSpPr>
      <dsp:spPr>
        <a:xfrm>
          <a:off x="609600" y="0"/>
          <a:ext cx="7162800" cy="121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0" kern="1200" dirty="0" smtClean="0">
              <a:solidFill>
                <a:schemeClr val="accent2">
                  <a:lumMod val="75000"/>
                </a:schemeClr>
              </a:solidFill>
            </a:rPr>
            <a:t>ACCOMPLISHMENTS</a:t>
          </a:r>
          <a:endParaRPr lang="en-US" sz="4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09600" y="0"/>
        <a:ext cx="7162800" cy="1219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2D472-8FC3-4F55-BEF9-3BF9518B9A56}">
      <dsp:nvSpPr>
        <dsp:cNvPr id="0" name=""/>
        <dsp:cNvSpPr/>
      </dsp:nvSpPr>
      <dsp:spPr>
        <a:xfrm>
          <a:off x="0" y="46469"/>
          <a:ext cx="7772400" cy="8874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Letters About Literature</a:t>
          </a:r>
          <a:endParaRPr lang="en-US" sz="3700" kern="1200"/>
        </a:p>
      </dsp:txBody>
      <dsp:txXfrm>
        <a:off x="43321" y="89790"/>
        <a:ext cx="7685758" cy="800803"/>
      </dsp:txXfrm>
    </dsp:sp>
    <dsp:sp modelId="{872D8D6B-B69C-48DA-AFF1-BA27367D6039}">
      <dsp:nvSpPr>
        <dsp:cNvPr id="0" name=""/>
        <dsp:cNvSpPr/>
      </dsp:nvSpPr>
      <dsp:spPr>
        <a:xfrm>
          <a:off x="0" y="1040474"/>
          <a:ext cx="7772400" cy="887445"/>
        </a:xfrm>
        <a:prstGeom prst="roundRect">
          <a:avLst/>
        </a:prstGeom>
        <a:gradFill rotWithShape="0">
          <a:gsLst>
            <a:gs pos="0">
              <a:schemeClr val="accent2">
                <a:hueOff val="-3366489"/>
                <a:satOff val="5553"/>
                <a:lumOff val="4314"/>
                <a:alphaOff val="0"/>
                <a:shade val="15000"/>
                <a:satMod val="180000"/>
              </a:schemeClr>
            </a:gs>
            <a:gs pos="50000">
              <a:schemeClr val="accent2">
                <a:hueOff val="-3366489"/>
                <a:satOff val="5553"/>
                <a:lumOff val="4314"/>
                <a:alphaOff val="0"/>
                <a:shade val="45000"/>
                <a:satMod val="170000"/>
              </a:schemeClr>
            </a:gs>
            <a:gs pos="70000">
              <a:schemeClr val="accent2">
                <a:hueOff val="-3366489"/>
                <a:satOff val="5553"/>
                <a:lumOff val="431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3366489"/>
                <a:satOff val="5553"/>
                <a:lumOff val="431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Louisiana Writer Award</a:t>
          </a:r>
          <a:endParaRPr lang="en-US" sz="3700" kern="1200"/>
        </a:p>
      </dsp:txBody>
      <dsp:txXfrm>
        <a:off x="43321" y="1083795"/>
        <a:ext cx="7685758" cy="800803"/>
      </dsp:txXfrm>
    </dsp:sp>
    <dsp:sp modelId="{513F31CB-75D3-4792-90E9-FC8937A55BAD}">
      <dsp:nvSpPr>
        <dsp:cNvPr id="0" name=""/>
        <dsp:cNvSpPr/>
      </dsp:nvSpPr>
      <dsp:spPr>
        <a:xfrm>
          <a:off x="0" y="2034480"/>
          <a:ext cx="7772400" cy="887445"/>
        </a:xfrm>
        <a:prstGeom prst="roundRect">
          <a:avLst/>
        </a:prstGeom>
        <a:gradFill rotWithShape="0">
          <a:gsLst>
            <a:gs pos="0">
              <a:schemeClr val="accent2">
                <a:hueOff val="-6732978"/>
                <a:satOff val="11107"/>
                <a:lumOff val="8627"/>
                <a:alphaOff val="0"/>
                <a:shade val="15000"/>
                <a:satMod val="180000"/>
              </a:schemeClr>
            </a:gs>
            <a:gs pos="50000">
              <a:schemeClr val="accent2">
                <a:hueOff val="-6732978"/>
                <a:satOff val="11107"/>
                <a:lumOff val="8627"/>
                <a:alphaOff val="0"/>
                <a:shade val="45000"/>
                <a:satMod val="170000"/>
              </a:schemeClr>
            </a:gs>
            <a:gs pos="70000">
              <a:schemeClr val="accent2">
                <a:hueOff val="-6732978"/>
                <a:satOff val="11107"/>
                <a:lumOff val="862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6732978"/>
                <a:satOff val="11107"/>
                <a:lumOff val="862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Annual Black History Month </a:t>
          </a:r>
          <a:endParaRPr lang="en-US" sz="3700" kern="1200" dirty="0"/>
        </a:p>
      </dsp:txBody>
      <dsp:txXfrm>
        <a:off x="43321" y="2077801"/>
        <a:ext cx="7685758" cy="800803"/>
      </dsp:txXfrm>
    </dsp:sp>
    <dsp:sp modelId="{98DABAD6-F781-4BA4-BF56-95E7BED9799C}">
      <dsp:nvSpPr>
        <dsp:cNvPr id="0" name=""/>
        <dsp:cNvSpPr/>
      </dsp:nvSpPr>
      <dsp:spPr>
        <a:xfrm>
          <a:off x="0" y="3028485"/>
          <a:ext cx="7772400" cy="887445"/>
        </a:xfrm>
        <a:prstGeom prst="roundRect">
          <a:avLst/>
        </a:prstGeom>
        <a:gradFill rotWithShape="0">
          <a:gsLst>
            <a:gs pos="0">
              <a:schemeClr val="accent2">
                <a:hueOff val="-10099466"/>
                <a:satOff val="16660"/>
                <a:lumOff val="12941"/>
                <a:alphaOff val="0"/>
                <a:shade val="15000"/>
                <a:satMod val="180000"/>
              </a:schemeClr>
            </a:gs>
            <a:gs pos="50000">
              <a:schemeClr val="accent2">
                <a:hueOff val="-10099466"/>
                <a:satOff val="16660"/>
                <a:lumOff val="12941"/>
                <a:alphaOff val="0"/>
                <a:shade val="45000"/>
                <a:satMod val="170000"/>
              </a:schemeClr>
            </a:gs>
            <a:gs pos="70000">
              <a:schemeClr val="accent2">
                <a:hueOff val="-10099466"/>
                <a:satOff val="16660"/>
                <a:lumOff val="1294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0099466"/>
                <a:satOff val="16660"/>
                <a:lumOff val="1294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National Poetry Month</a:t>
          </a:r>
          <a:endParaRPr lang="en-US" sz="3700" kern="1200" dirty="0"/>
        </a:p>
      </dsp:txBody>
      <dsp:txXfrm>
        <a:off x="43321" y="3071806"/>
        <a:ext cx="7685758" cy="800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3EAA8-B2F5-4C69-BA15-00FB230E93E2}">
      <dsp:nvSpPr>
        <dsp:cNvPr id="0" name=""/>
        <dsp:cNvSpPr/>
      </dsp:nvSpPr>
      <dsp:spPr>
        <a:xfrm>
          <a:off x="0" y="18089"/>
          <a:ext cx="7619999" cy="9354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solidFill>
                <a:schemeClr val="accent2">
                  <a:lumMod val="50000"/>
                </a:schemeClr>
              </a:solidFill>
            </a:rPr>
            <a:t>Teen Health and Wellness</a:t>
          </a:r>
          <a:endParaRPr lang="en-US" sz="39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5663" y="63752"/>
        <a:ext cx="7528673" cy="844089"/>
      </dsp:txXfrm>
    </dsp:sp>
    <dsp:sp modelId="{55318CB4-1EDB-4613-A60B-C97287778AF0}">
      <dsp:nvSpPr>
        <dsp:cNvPr id="0" name=""/>
        <dsp:cNvSpPr/>
      </dsp:nvSpPr>
      <dsp:spPr>
        <a:xfrm>
          <a:off x="0" y="1065824"/>
          <a:ext cx="7619999" cy="935415"/>
        </a:xfrm>
        <a:prstGeom prst="roundRect">
          <a:avLst/>
        </a:prstGeom>
        <a:gradFill rotWithShape="0">
          <a:gsLst>
            <a:gs pos="0">
              <a:schemeClr val="accent3">
                <a:hueOff val="1340253"/>
                <a:satOff val="-2480"/>
                <a:lumOff val="-2745"/>
                <a:alphaOff val="0"/>
                <a:shade val="15000"/>
                <a:satMod val="180000"/>
              </a:schemeClr>
            </a:gs>
            <a:gs pos="50000">
              <a:schemeClr val="accent3">
                <a:hueOff val="1340253"/>
                <a:satOff val="-2480"/>
                <a:lumOff val="-2745"/>
                <a:alphaOff val="0"/>
                <a:shade val="45000"/>
                <a:satMod val="170000"/>
              </a:schemeClr>
            </a:gs>
            <a:gs pos="70000">
              <a:schemeClr val="accent3">
                <a:hueOff val="1340253"/>
                <a:satOff val="-2480"/>
                <a:lumOff val="-274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340253"/>
                <a:satOff val="-2480"/>
                <a:lumOff val="-274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solidFill>
                <a:schemeClr val="accent2">
                  <a:lumMod val="50000"/>
                </a:schemeClr>
              </a:solidFill>
            </a:rPr>
            <a:t>Career Cruising</a:t>
          </a:r>
          <a:endParaRPr lang="en-US" sz="39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5663" y="1111487"/>
        <a:ext cx="7528673" cy="844089"/>
      </dsp:txXfrm>
    </dsp:sp>
    <dsp:sp modelId="{5BD19E8D-8466-4D33-9BEF-EA01F64C81FB}">
      <dsp:nvSpPr>
        <dsp:cNvPr id="0" name=""/>
        <dsp:cNvSpPr/>
      </dsp:nvSpPr>
      <dsp:spPr>
        <a:xfrm>
          <a:off x="0" y="2113560"/>
          <a:ext cx="7619999" cy="935415"/>
        </a:xfrm>
        <a:prstGeom prst="roundRect">
          <a:avLst/>
        </a:prstGeom>
        <a:gradFill rotWithShape="0">
          <a:gsLst>
            <a:gs pos="0">
              <a:schemeClr val="accent3">
                <a:hueOff val="2680506"/>
                <a:satOff val="-4961"/>
                <a:lumOff val="-5490"/>
                <a:alphaOff val="0"/>
                <a:shade val="15000"/>
                <a:satMod val="180000"/>
              </a:schemeClr>
            </a:gs>
            <a:gs pos="50000">
              <a:schemeClr val="accent3">
                <a:hueOff val="2680506"/>
                <a:satOff val="-4961"/>
                <a:lumOff val="-5490"/>
                <a:alphaOff val="0"/>
                <a:shade val="45000"/>
                <a:satMod val="170000"/>
              </a:schemeClr>
            </a:gs>
            <a:gs pos="70000">
              <a:schemeClr val="accent3">
                <a:hueOff val="2680506"/>
                <a:satOff val="-4961"/>
                <a:lumOff val="-549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2680506"/>
                <a:satOff val="-4961"/>
                <a:lumOff val="-549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solidFill>
                <a:schemeClr val="accent2">
                  <a:lumMod val="50000"/>
                </a:schemeClr>
              </a:solidFill>
            </a:rPr>
            <a:t>AccessScience</a:t>
          </a:r>
          <a:endParaRPr lang="en-US" sz="39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5663" y="2159223"/>
        <a:ext cx="7528673" cy="844089"/>
      </dsp:txXfrm>
    </dsp:sp>
    <dsp:sp modelId="{799EDC51-A2CB-43F0-89B2-22DF0F77027D}">
      <dsp:nvSpPr>
        <dsp:cNvPr id="0" name=""/>
        <dsp:cNvSpPr/>
      </dsp:nvSpPr>
      <dsp:spPr>
        <a:xfrm>
          <a:off x="0" y="3161294"/>
          <a:ext cx="7619999" cy="935415"/>
        </a:xfrm>
        <a:prstGeom prst="roundRect">
          <a:avLst/>
        </a:prstGeom>
        <a:gradFill rotWithShape="0">
          <a:gsLst>
            <a:gs pos="0">
              <a:schemeClr val="accent3">
                <a:hueOff val="4020759"/>
                <a:satOff val="-7441"/>
                <a:lumOff val="-8235"/>
                <a:alphaOff val="0"/>
                <a:shade val="15000"/>
                <a:satMod val="180000"/>
              </a:schemeClr>
            </a:gs>
            <a:gs pos="50000">
              <a:schemeClr val="accent3">
                <a:hueOff val="4020759"/>
                <a:satOff val="-7441"/>
                <a:lumOff val="-8235"/>
                <a:alphaOff val="0"/>
                <a:shade val="45000"/>
                <a:satMod val="170000"/>
              </a:schemeClr>
            </a:gs>
            <a:gs pos="70000">
              <a:schemeClr val="accent3">
                <a:hueOff val="4020759"/>
                <a:satOff val="-7441"/>
                <a:lumOff val="-823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4020759"/>
                <a:satOff val="-7441"/>
                <a:lumOff val="-823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solidFill>
                <a:schemeClr val="accent2">
                  <a:lumMod val="50000"/>
                </a:schemeClr>
              </a:solidFill>
            </a:rPr>
            <a:t>World Book</a:t>
          </a:r>
          <a:endParaRPr lang="en-US" sz="39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5663" y="3206957"/>
        <a:ext cx="7528673" cy="844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5195-B324-437B-9DA8-AC8C395FC31F}">
      <dsp:nvSpPr>
        <dsp:cNvPr id="0" name=""/>
        <dsp:cNvSpPr/>
      </dsp:nvSpPr>
      <dsp:spPr>
        <a:xfrm>
          <a:off x="0" y="14850"/>
          <a:ext cx="8382000" cy="11536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Digital books account for more than 70% of overall TBBL circulation.</a:t>
          </a:r>
          <a:endParaRPr lang="en-US" sz="2900" kern="1200" dirty="0"/>
        </a:p>
      </dsp:txBody>
      <dsp:txXfrm>
        <a:off x="56315" y="71165"/>
        <a:ext cx="8269370" cy="1040990"/>
      </dsp:txXfrm>
    </dsp:sp>
    <dsp:sp modelId="{AD64C5EA-53B7-410A-B7D5-B738148E973F}">
      <dsp:nvSpPr>
        <dsp:cNvPr id="0" name=""/>
        <dsp:cNvSpPr/>
      </dsp:nvSpPr>
      <dsp:spPr>
        <a:xfrm>
          <a:off x="0" y="1251990"/>
          <a:ext cx="8382000" cy="11536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BARD accounts for 15% of circulation.</a:t>
          </a:r>
          <a:endParaRPr lang="en-US" sz="2900" kern="1200" dirty="0"/>
        </a:p>
      </dsp:txBody>
      <dsp:txXfrm>
        <a:off x="56315" y="1308305"/>
        <a:ext cx="8269370" cy="1040990"/>
      </dsp:txXfrm>
    </dsp:sp>
    <dsp:sp modelId="{B41C371E-9AC1-4AE2-83FA-407166F40A49}">
      <dsp:nvSpPr>
        <dsp:cNvPr id="0" name=""/>
        <dsp:cNvSpPr/>
      </dsp:nvSpPr>
      <dsp:spPr>
        <a:xfrm>
          <a:off x="0" y="2489129"/>
          <a:ext cx="8382000" cy="11536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App for </a:t>
          </a:r>
          <a:r>
            <a:rPr lang="en-US" sz="2900" kern="1200" dirty="0" err="1" smtClean="0"/>
            <a:t>iPad</a:t>
          </a:r>
          <a:r>
            <a:rPr lang="en-US" sz="2900" kern="1200" dirty="0" smtClean="0"/>
            <a:t> is here!</a:t>
          </a:r>
          <a:endParaRPr lang="en-US" sz="2900" kern="1200" dirty="0"/>
        </a:p>
      </dsp:txBody>
      <dsp:txXfrm>
        <a:off x="56315" y="2545444"/>
        <a:ext cx="8269370" cy="10409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B8415-A7DA-4CCE-BD7A-42D8DADF09CA}">
      <dsp:nvSpPr>
        <dsp:cNvPr id="0" name=""/>
        <dsp:cNvSpPr/>
      </dsp:nvSpPr>
      <dsp:spPr>
        <a:xfrm>
          <a:off x="0" y="0"/>
          <a:ext cx="913894" cy="91389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456AB8-00BA-47CC-9B53-8ECF4E260F92}">
      <dsp:nvSpPr>
        <dsp:cNvPr id="0" name=""/>
        <dsp:cNvSpPr/>
      </dsp:nvSpPr>
      <dsp:spPr>
        <a:xfrm>
          <a:off x="456947" y="0"/>
          <a:ext cx="7224965" cy="9138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0" kern="1200" dirty="0" smtClean="0">
              <a:solidFill>
                <a:schemeClr val="accent2">
                  <a:lumMod val="75000"/>
                </a:schemeClr>
              </a:solidFill>
            </a:rPr>
            <a:t>WHAT'S COMING…</a:t>
          </a:r>
          <a:endParaRPr lang="en-US" sz="42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56947" y="0"/>
        <a:ext cx="7224965" cy="9138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C72DB-A61D-4746-BAB3-23AB049CF99F}">
      <dsp:nvSpPr>
        <dsp:cNvPr id="0" name=""/>
        <dsp:cNvSpPr/>
      </dsp:nvSpPr>
      <dsp:spPr>
        <a:xfrm>
          <a:off x="0" y="51720"/>
          <a:ext cx="7391399" cy="100736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9144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6737350" algn="r"/>
            </a:tabLst>
          </a:pPr>
          <a:r>
            <a:rPr lang="en-US" sz="4200" kern="1200" dirty="0" smtClean="0"/>
            <a:t>State aid	$1.4M</a:t>
          </a:r>
          <a:endParaRPr lang="en-US" sz="4200" kern="1200" dirty="0"/>
        </a:p>
      </dsp:txBody>
      <dsp:txXfrm>
        <a:off x="49176" y="100896"/>
        <a:ext cx="7293047" cy="909017"/>
      </dsp:txXfrm>
    </dsp:sp>
    <dsp:sp modelId="{529CC514-59E8-4251-B14B-C7E072A3D369}">
      <dsp:nvSpPr>
        <dsp:cNvPr id="0" name=""/>
        <dsp:cNvSpPr/>
      </dsp:nvSpPr>
      <dsp:spPr>
        <a:xfrm>
          <a:off x="0" y="1180050"/>
          <a:ext cx="7391399" cy="1007369"/>
        </a:xfrm>
        <a:prstGeom prst="roundRect">
          <a:avLst/>
        </a:prstGeom>
        <a:gradFill rotWithShape="0">
          <a:gsLst>
            <a:gs pos="0">
              <a:schemeClr val="accent3">
                <a:hueOff val="1340253"/>
                <a:satOff val="-2480"/>
                <a:lumOff val="-2745"/>
                <a:alphaOff val="0"/>
                <a:shade val="15000"/>
                <a:satMod val="180000"/>
              </a:schemeClr>
            </a:gs>
            <a:gs pos="50000">
              <a:schemeClr val="accent3">
                <a:hueOff val="1340253"/>
                <a:satOff val="-2480"/>
                <a:lumOff val="-2745"/>
                <a:alphaOff val="0"/>
                <a:shade val="45000"/>
                <a:satMod val="170000"/>
              </a:schemeClr>
            </a:gs>
            <a:gs pos="70000">
              <a:schemeClr val="accent3">
                <a:hueOff val="1340253"/>
                <a:satOff val="-2480"/>
                <a:lumOff val="-274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340253"/>
                <a:satOff val="-2480"/>
                <a:lumOff val="-274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6689725" algn="r"/>
            </a:tabLst>
          </a:pPr>
          <a:r>
            <a:rPr lang="en-US" sz="4200" kern="1200" dirty="0" smtClean="0"/>
            <a:t>Books and materials	$</a:t>
          </a:r>
          <a:r>
            <a:rPr lang="en-US" sz="4200" strike="sngStrike" kern="1200" baseline="0" dirty="0" smtClean="0"/>
            <a:t>0</a:t>
          </a:r>
          <a:endParaRPr lang="en-US" sz="4200" strike="sngStrike" kern="1200" baseline="0" dirty="0"/>
        </a:p>
      </dsp:txBody>
      <dsp:txXfrm>
        <a:off x="49176" y="1229226"/>
        <a:ext cx="7293047" cy="909017"/>
      </dsp:txXfrm>
    </dsp:sp>
    <dsp:sp modelId="{05E0F291-C8DB-4B5E-9FB5-CCD7836B8A48}">
      <dsp:nvSpPr>
        <dsp:cNvPr id="0" name=""/>
        <dsp:cNvSpPr/>
      </dsp:nvSpPr>
      <dsp:spPr>
        <a:xfrm>
          <a:off x="0" y="2308380"/>
          <a:ext cx="7391399" cy="1007369"/>
        </a:xfrm>
        <a:prstGeom prst="roundRect">
          <a:avLst/>
        </a:prstGeom>
        <a:gradFill rotWithShape="0">
          <a:gsLst>
            <a:gs pos="0">
              <a:schemeClr val="accent3">
                <a:hueOff val="2680506"/>
                <a:satOff val="-4961"/>
                <a:lumOff val="-5490"/>
                <a:alphaOff val="0"/>
                <a:shade val="15000"/>
                <a:satMod val="180000"/>
              </a:schemeClr>
            </a:gs>
            <a:gs pos="50000">
              <a:schemeClr val="accent3">
                <a:hueOff val="2680506"/>
                <a:satOff val="-4961"/>
                <a:lumOff val="-5490"/>
                <a:alphaOff val="0"/>
                <a:shade val="45000"/>
                <a:satMod val="170000"/>
              </a:schemeClr>
            </a:gs>
            <a:gs pos="70000">
              <a:schemeClr val="accent3">
                <a:hueOff val="2680506"/>
                <a:satOff val="-4961"/>
                <a:lumOff val="-549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2680506"/>
                <a:satOff val="-4961"/>
                <a:lumOff val="-549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6689725" algn="r"/>
            </a:tabLst>
          </a:pPr>
          <a:r>
            <a:rPr lang="en-US" sz="4200" kern="1200" dirty="0" smtClean="0"/>
            <a:t>State funds	same</a:t>
          </a:r>
          <a:endParaRPr lang="en-US" sz="4200" kern="1200" dirty="0"/>
        </a:p>
      </dsp:txBody>
      <dsp:txXfrm>
        <a:off x="49176" y="2357556"/>
        <a:ext cx="7293047" cy="909017"/>
      </dsp:txXfrm>
    </dsp:sp>
    <dsp:sp modelId="{83C47C2C-6C04-4C1A-BEC8-9F2694E862D4}">
      <dsp:nvSpPr>
        <dsp:cNvPr id="0" name=""/>
        <dsp:cNvSpPr/>
      </dsp:nvSpPr>
      <dsp:spPr>
        <a:xfrm>
          <a:off x="0" y="3436710"/>
          <a:ext cx="7391399" cy="1007369"/>
        </a:xfrm>
        <a:prstGeom prst="roundRect">
          <a:avLst/>
        </a:prstGeom>
        <a:gradFill rotWithShape="0">
          <a:gsLst>
            <a:gs pos="0">
              <a:schemeClr val="accent3">
                <a:hueOff val="4020759"/>
                <a:satOff val="-7441"/>
                <a:lumOff val="-8235"/>
                <a:alphaOff val="0"/>
                <a:shade val="15000"/>
                <a:satMod val="180000"/>
              </a:schemeClr>
            </a:gs>
            <a:gs pos="50000">
              <a:schemeClr val="accent3">
                <a:hueOff val="4020759"/>
                <a:satOff val="-7441"/>
                <a:lumOff val="-8235"/>
                <a:alphaOff val="0"/>
                <a:shade val="45000"/>
                <a:satMod val="170000"/>
              </a:schemeClr>
            </a:gs>
            <a:gs pos="70000">
              <a:schemeClr val="accent3">
                <a:hueOff val="4020759"/>
                <a:satOff val="-7441"/>
                <a:lumOff val="-823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4020759"/>
                <a:satOff val="-7441"/>
                <a:lumOff val="-823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6689725" algn="r"/>
            </a:tabLst>
          </a:pPr>
          <a:r>
            <a:rPr lang="en-US" sz="4200" kern="1200" dirty="0" smtClean="0"/>
            <a:t>Federal funds	same</a:t>
          </a:r>
          <a:endParaRPr lang="en-US" sz="4200" kern="1200" dirty="0"/>
        </a:p>
      </dsp:txBody>
      <dsp:txXfrm>
        <a:off x="49176" y="3485886"/>
        <a:ext cx="7293047" cy="9090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86718-34ED-40F4-ABBB-367F3946CB38}">
      <dsp:nvSpPr>
        <dsp:cNvPr id="0" name=""/>
        <dsp:cNvSpPr/>
      </dsp:nvSpPr>
      <dsp:spPr>
        <a:xfrm>
          <a:off x="0" y="306540"/>
          <a:ext cx="7543800" cy="11512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Affordable Care Act</a:t>
          </a:r>
          <a:endParaRPr lang="en-US" sz="4800" kern="1200" dirty="0"/>
        </a:p>
      </dsp:txBody>
      <dsp:txXfrm>
        <a:off x="56201" y="362741"/>
        <a:ext cx="7431398" cy="1038877"/>
      </dsp:txXfrm>
    </dsp:sp>
    <dsp:sp modelId="{2242CF59-9EA3-4B6D-B2B0-D0E6975B8D62}">
      <dsp:nvSpPr>
        <dsp:cNvPr id="0" name=""/>
        <dsp:cNvSpPr/>
      </dsp:nvSpPr>
      <dsp:spPr>
        <a:xfrm>
          <a:off x="0" y="1596060"/>
          <a:ext cx="7543800" cy="1151279"/>
        </a:xfrm>
        <a:prstGeom prst="roundRect">
          <a:avLst/>
        </a:prstGeom>
        <a:gradFill rotWithShape="0">
          <a:gsLst>
            <a:gs pos="0">
              <a:schemeClr val="accent2">
                <a:hueOff val="-5049733"/>
                <a:satOff val="8330"/>
                <a:lumOff val="6470"/>
                <a:alphaOff val="0"/>
                <a:shade val="15000"/>
                <a:satMod val="180000"/>
              </a:schemeClr>
            </a:gs>
            <a:gs pos="50000">
              <a:schemeClr val="accent2">
                <a:hueOff val="-5049733"/>
                <a:satOff val="8330"/>
                <a:lumOff val="6470"/>
                <a:alphaOff val="0"/>
                <a:shade val="45000"/>
                <a:satMod val="170000"/>
              </a:schemeClr>
            </a:gs>
            <a:gs pos="70000">
              <a:schemeClr val="accent2">
                <a:hueOff val="-5049733"/>
                <a:satOff val="8330"/>
                <a:lumOff val="647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5049733"/>
                <a:satOff val="8330"/>
                <a:lumOff val="647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GED tests online/HiSET in LA</a:t>
          </a:r>
          <a:endParaRPr lang="en-US" sz="4800" kern="1200" dirty="0"/>
        </a:p>
      </dsp:txBody>
      <dsp:txXfrm>
        <a:off x="56201" y="1652261"/>
        <a:ext cx="7431398" cy="1038877"/>
      </dsp:txXfrm>
    </dsp:sp>
    <dsp:sp modelId="{3718194F-015A-4784-B0EE-D4E9E8EA93DB}">
      <dsp:nvSpPr>
        <dsp:cNvPr id="0" name=""/>
        <dsp:cNvSpPr/>
      </dsp:nvSpPr>
      <dsp:spPr>
        <a:xfrm>
          <a:off x="0" y="2885580"/>
          <a:ext cx="7543800" cy="1151279"/>
        </a:xfrm>
        <a:prstGeom prst="roundRect">
          <a:avLst/>
        </a:prstGeom>
        <a:gradFill rotWithShape="0">
          <a:gsLst>
            <a:gs pos="0">
              <a:schemeClr val="accent2">
                <a:hueOff val="-10099466"/>
                <a:satOff val="16660"/>
                <a:lumOff val="12941"/>
                <a:alphaOff val="0"/>
                <a:shade val="15000"/>
                <a:satMod val="180000"/>
              </a:schemeClr>
            </a:gs>
            <a:gs pos="50000">
              <a:schemeClr val="accent2">
                <a:hueOff val="-10099466"/>
                <a:satOff val="16660"/>
                <a:lumOff val="12941"/>
                <a:alphaOff val="0"/>
                <a:shade val="45000"/>
                <a:satMod val="170000"/>
              </a:schemeClr>
            </a:gs>
            <a:gs pos="70000">
              <a:schemeClr val="accent2">
                <a:hueOff val="-10099466"/>
                <a:satOff val="16660"/>
                <a:lumOff val="1294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0099466"/>
                <a:satOff val="16660"/>
                <a:lumOff val="1294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HWLA Career Center</a:t>
          </a:r>
          <a:endParaRPr lang="en-US" sz="4800" kern="1200" dirty="0"/>
        </a:p>
      </dsp:txBody>
      <dsp:txXfrm>
        <a:off x="56201" y="2941781"/>
        <a:ext cx="7431398" cy="10388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952D2-24E3-4179-81EC-3F8B742507D9}">
      <dsp:nvSpPr>
        <dsp:cNvPr id="0" name=""/>
        <dsp:cNvSpPr/>
      </dsp:nvSpPr>
      <dsp:spPr>
        <a:xfrm>
          <a:off x="0" y="107760"/>
          <a:ext cx="8382000" cy="6715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What more can we do for you? </a:t>
          </a:r>
          <a:endParaRPr lang="en-US" sz="2800" kern="1200" dirty="0"/>
        </a:p>
      </dsp:txBody>
      <dsp:txXfrm>
        <a:off x="32784" y="140544"/>
        <a:ext cx="8316432" cy="606012"/>
      </dsp:txXfrm>
    </dsp:sp>
    <dsp:sp modelId="{737CC207-7E0F-428F-B3E2-15927D26E565}">
      <dsp:nvSpPr>
        <dsp:cNvPr id="0" name=""/>
        <dsp:cNvSpPr/>
      </dsp:nvSpPr>
      <dsp:spPr>
        <a:xfrm>
          <a:off x="0" y="859980"/>
          <a:ext cx="8382000" cy="6715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What can we do better?</a:t>
          </a:r>
          <a:endParaRPr lang="en-US" sz="2800" kern="1200" dirty="0"/>
        </a:p>
      </dsp:txBody>
      <dsp:txXfrm>
        <a:off x="32784" y="892764"/>
        <a:ext cx="8316432" cy="606012"/>
      </dsp:txXfrm>
    </dsp:sp>
    <dsp:sp modelId="{435F4BD5-F8F4-42F7-8498-109AE1E1C680}">
      <dsp:nvSpPr>
        <dsp:cNvPr id="0" name=""/>
        <dsp:cNvSpPr/>
      </dsp:nvSpPr>
      <dsp:spPr>
        <a:xfrm>
          <a:off x="0" y="1612200"/>
          <a:ext cx="8382000" cy="6715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What should we stop doing?</a:t>
          </a:r>
          <a:endParaRPr lang="en-US" sz="2800" kern="1200" dirty="0"/>
        </a:p>
      </dsp:txBody>
      <dsp:txXfrm>
        <a:off x="32784" y="1644984"/>
        <a:ext cx="8316432" cy="606012"/>
      </dsp:txXfrm>
    </dsp:sp>
    <dsp:sp modelId="{C7A39E84-8386-43C3-8569-96537A891435}">
      <dsp:nvSpPr>
        <dsp:cNvPr id="0" name=""/>
        <dsp:cNvSpPr/>
      </dsp:nvSpPr>
      <dsp:spPr>
        <a:xfrm>
          <a:off x="0" y="2364420"/>
          <a:ext cx="8382000" cy="6715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Grade our services, response time and professionalism.</a:t>
          </a:r>
          <a:endParaRPr lang="en-US" sz="2800" kern="1200" dirty="0"/>
        </a:p>
      </dsp:txBody>
      <dsp:txXfrm>
        <a:off x="32784" y="2397204"/>
        <a:ext cx="8316432" cy="606012"/>
      </dsp:txXfrm>
    </dsp:sp>
    <dsp:sp modelId="{A7F99A6F-BAF0-405B-9546-95D77A5A5EE3}">
      <dsp:nvSpPr>
        <dsp:cNvPr id="0" name=""/>
        <dsp:cNvSpPr/>
      </dsp:nvSpPr>
      <dsp:spPr>
        <a:xfrm>
          <a:off x="0" y="3116640"/>
          <a:ext cx="8382000" cy="6715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Share your vision with us.</a:t>
          </a:r>
          <a:endParaRPr lang="en-US" sz="2800" kern="1200" dirty="0"/>
        </a:p>
      </dsp:txBody>
      <dsp:txXfrm>
        <a:off x="32784" y="3149424"/>
        <a:ext cx="8316432" cy="606012"/>
      </dsp:txXfrm>
    </dsp:sp>
    <dsp:sp modelId="{17A50CB5-16A4-4CB5-8D2F-AB891BA3B86F}">
      <dsp:nvSpPr>
        <dsp:cNvPr id="0" name=""/>
        <dsp:cNvSpPr/>
      </dsp:nvSpPr>
      <dsp:spPr>
        <a:xfrm>
          <a:off x="0" y="3868860"/>
          <a:ext cx="8382000" cy="6715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Give us feedback on our common goals.</a:t>
          </a:r>
          <a:endParaRPr lang="en-US" sz="2800" kern="1200" dirty="0"/>
        </a:p>
      </dsp:txBody>
      <dsp:txXfrm>
        <a:off x="32784" y="3901644"/>
        <a:ext cx="8316432" cy="60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FE145F-C6F0-452B-9CF7-C100BE1F2A06}" type="datetimeFigureOut">
              <a:rPr lang="en-US" smtClean="0"/>
              <a:t>3/26/2014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8E01FD-62BB-4B2C-AFCF-21ACFDA91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91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51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10" indent="-232910"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30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11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44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62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04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29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05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37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567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567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37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567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811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35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960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5979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94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150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09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11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85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04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1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18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11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9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 baseline="0"/>
            </a:lvl1pPr>
          </a:lstStyle>
          <a:p>
            <a:r>
              <a:rPr lang="en-US" dirty="0" smtClean="0"/>
              <a:t>State of the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955" y="4344988"/>
            <a:ext cx="7043208" cy="989012"/>
          </a:xfrm>
        </p:spPr>
        <p:txBody>
          <a:bodyPr>
            <a:noAutofit/>
          </a:bodyPr>
          <a:lstStyle>
            <a:lvl1pPr marL="0" marR="0" indent="0" algn="l" defTabSz="914363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Rebecca Hamilton</a:t>
            </a:r>
          </a:p>
          <a:p>
            <a:pPr defTabSz="914363" eaLnBrk="1" fontAlgn="auto" hangingPunct="1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dirty="0" smtClean="0"/>
              <a:t>State Librarian</a:t>
            </a:r>
          </a:p>
          <a:p>
            <a:pPr defTabSz="914363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State Library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098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e.lib.la.u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rhamilton@slol.lib.la.u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 of the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/>
              <a:t>Rebecca Hamilton</a:t>
            </a:r>
          </a:p>
          <a:p>
            <a:r>
              <a:rPr lang="en-US" sz="3600" dirty="0" smtClean="0"/>
              <a:t>State Librarian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166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152400"/>
            <a:ext cx="8828526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617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681913" cy="1523495"/>
          </a:xfrm>
        </p:spPr>
        <p:txBody>
          <a:bodyPr/>
          <a:lstStyle/>
          <a:p>
            <a:r>
              <a:rPr lang="en-US" dirty="0"/>
              <a:t>OTHER CENTER FOR </a:t>
            </a:r>
            <a:br>
              <a:rPr lang="en-US" dirty="0"/>
            </a:br>
            <a:r>
              <a:rPr lang="en-US" dirty="0"/>
              <a:t>THE BOOK PROGRAMMING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60605843"/>
              </p:ext>
            </p:extLst>
          </p:nvPr>
        </p:nvGraphicFramePr>
        <p:xfrm>
          <a:off x="762000" y="2133600"/>
          <a:ext cx="7772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0585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543800" cy="914400"/>
          </a:xfrm>
        </p:spPr>
        <p:txBody>
          <a:bodyPr/>
          <a:lstStyle/>
          <a:p>
            <a:r>
              <a:rPr lang="en-US" dirty="0" smtClean="0"/>
              <a:t>DATABASES FY 2013-2014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1371600"/>
            <a:ext cx="7391400" cy="609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Cuts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:</a:t>
            </a:r>
            <a:endParaRPr lang="en-US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27872223"/>
              </p:ext>
            </p:extLst>
          </p:nvPr>
        </p:nvGraphicFramePr>
        <p:xfrm>
          <a:off x="685800" y="1828800"/>
          <a:ext cx="762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0004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610600" cy="1370012"/>
          </a:xfrm>
        </p:spPr>
        <p:txBody>
          <a:bodyPr/>
          <a:lstStyle/>
          <a:p>
            <a:r>
              <a:rPr lang="en-US" dirty="0" smtClean="0"/>
              <a:t>TALKING BOOKS AND </a:t>
            </a:r>
            <a:br>
              <a:rPr lang="en-US" dirty="0" smtClean="0"/>
            </a:br>
            <a:r>
              <a:rPr lang="en-US" dirty="0" smtClean="0"/>
              <a:t>BRAILLE LIBRARY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5382941"/>
              </p:ext>
            </p:extLst>
          </p:nvPr>
        </p:nvGraphicFramePr>
        <p:xfrm>
          <a:off x="381000" y="1600200"/>
          <a:ext cx="838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3044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ITEMS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066800"/>
            <a:ext cx="8382000" cy="4758226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3600" dirty="0"/>
              <a:t>Statewide Staff Day:  </a:t>
            </a:r>
            <a:r>
              <a:rPr lang="en-US" sz="3600" dirty="0" smtClean="0"/>
              <a:t>2014</a:t>
            </a:r>
            <a:endParaRPr lang="en-US" sz="3600" dirty="0"/>
          </a:p>
          <a:p>
            <a:pPr>
              <a:spcBef>
                <a:spcPts val="1000"/>
              </a:spcBef>
            </a:pPr>
            <a:r>
              <a:rPr lang="en-US" sz="3600" dirty="0"/>
              <a:t>IT – new services</a:t>
            </a:r>
          </a:p>
          <a:p>
            <a:pPr>
              <a:spcBef>
                <a:spcPts val="1000"/>
              </a:spcBef>
            </a:pPr>
            <a:r>
              <a:rPr lang="en-US" sz="3600" dirty="0"/>
              <a:t>More </a:t>
            </a:r>
            <a:r>
              <a:rPr lang="en-US" sz="3600" dirty="0" smtClean="0"/>
              <a:t>online training (LSSCP-Certified)</a:t>
            </a:r>
            <a:endParaRPr lang="en-US" sz="3600" dirty="0"/>
          </a:p>
          <a:p>
            <a:pPr lvl="1">
              <a:spcBef>
                <a:spcPts val="1000"/>
              </a:spcBef>
            </a:pPr>
            <a:r>
              <a:rPr lang="en-US" sz="3600" dirty="0"/>
              <a:t>Supervision &amp; Management for Support Staff </a:t>
            </a:r>
            <a:endParaRPr lang="en-US" sz="3600" dirty="0" smtClean="0"/>
          </a:p>
          <a:p>
            <a:pPr lvl="1">
              <a:spcBef>
                <a:spcPts val="1000"/>
              </a:spcBef>
            </a:pPr>
            <a:r>
              <a:rPr lang="en-US" sz="3600" dirty="0" smtClean="0"/>
              <a:t>Reference </a:t>
            </a:r>
            <a:r>
              <a:rPr lang="en-US" sz="3600" dirty="0"/>
              <a:t>Basics</a:t>
            </a:r>
          </a:p>
          <a:p>
            <a:pPr lvl="1">
              <a:spcBef>
                <a:spcPts val="1000"/>
              </a:spcBef>
            </a:pPr>
            <a:r>
              <a:rPr lang="en-US" sz="3600" dirty="0"/>
              <a:t>Communication and </a:t>
            </a:r>
            <a:r>
              <a:rPr lang="en-US" sz="3600" dirty="0" smtClean="0"/>
              <a:t>Teamwork </a:t>
            </a:r>
            <a:endParaRPr lang="en-US" sz="3600" dirty="0"/>
          </a:p>
          <a:p>
            <a:pPr>
              <a:spcBef>
                <a:spcPts val="1000"/>
              </a:spcBef>
            </a:pPr>
            <a:r>
              <a:rPr lang="en-US" sz="3600" dirty="0" smtClean="0"/>
              <a:t>Tech Fest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3327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979612"/>
          </a:xfrm>
        </p:spPr>
        <p:txBody>
          <a:bodyPr/>
          <a:lstStyle/>
          <a:p>
            <a:r>
              <a:rPr lang="en-US" dirty="0"/>
              <a:t>COLLABORATIVE </a:t>
            </a:r>
            <a:br>
              <a:rPr lang="en-US" dirty="0"/>
            </a:br>
            <a:r>
              <a:rPr lang="en-US" dirty="0"/>
              <a:t>SUMMER READING </a:t>
            </a:r>
            <a:r>
              <a:rPr lang="en-US" dirty="0" smtClean="0"/>
              <a:t>PROGRAM</a:t>
            </a:r>
            <a:br>
              <a:rPr lang="en-US" dirty="0" smtClean="0"/>
            </a:br>
            <a:r>
              <a:rPr lang="en-US" sz="3200" dirty="0" smtClean="0"/>
              <a:t>The slogans for 2014 are: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981200"/>
            <a:ext cx="584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>
              <a:spcBef>
                <a:spcPts val="1200"/>
              </a:spcBef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–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Fizz, Boom, Read!</a:t>
            </a:r>
          </a:p>
          <a:p>
            <a:pPr defTabSz="914363">
              <a:spcBef>
                <a:spcPts val="1200"/>
              </a:spcBef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Teens –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Spark a Reaction</a:t>
            </a:r>
          </a:p>
          <a:p>
            <a:pPr defTabSz="914363">
              <a:spcBef>
                <a:spcPts val="1200"/>
              </a:spcBef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Adults –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Literary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</a:t>
            </a:r>
            <a:endParaRPr lang="en-US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4043303"/>
            <a:ext cx="7696200" cy="1826669"/>
          </a:xfr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CSLP </a:t>
            </a:r>
            <a:r>
              <a:rPr lang="en-US" dirty="0" smtClean="0">
                <a:solidFill>
                  <a:srgbClr val="FFFF00"/>
                </a:solidFill>
              </a:rPr>
              <a:t>2013</a:t>
            </a:r>
            <a:endParaRPr lang="en-US" dirty="0">
              <a:solidFill>
                <a:srgbClr val="FFFF00"/>
              </a:solidFill>
            </a:endParaRPr>
          </a:p>
          <a:p>
            <a:pPr marL="27432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87,395 </a:t>
            </a:r>
            <a:r>
              <a:rPr lang="en-US" dirty="0">
                <a:solidFill>
                  <a:srgbClr val="FFFF00"/>
                </a:solidFill>
              </a:rPr>
              <a:t>children and teens participated.</a:t>
            </a:r>
          </a:p>
          <a:p>
            <a:pPr marL="27432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269,259 attended </a:t>
            </a:r>
            <a:r>
              <a:rPr lang="en-US" dirty="0">
                <a:solidFill>
                  <a:srgbClr val="FFFF00"/>
                </a:solidFill>
              </a:rPr>
              <a:t>related programs.</a:t>
            </a:r>
          </a:p>
        </p:txBody>
      </p:sp>
    </p:spTree>
    <p:extLst>
      <p:ext uri="{BB962C8B-B14F-4D97-AF65-F5344CB8AC3E}">
        <p14:creationId xmlns:p14="http://schemas.microsoft.com/office/powerpoint/2010/main" val="435539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dirty="0"/>
              <a:t>LOUISIANA </a:t>
            </a:r>
            <a:br>
              <a:rPr lang="en-US" dirty="0"/>
            </a:br>
            <a:r>
              <a:rPr lang="en-US" dirty="0"/>
              <a:t>YOUNG READERS' CHOICE AWARD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2133600"/>
            <a:ext cx="4038600" cy="685800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dirty="0"/>
              <a:t>20,522 students voted in </a:t>
            </a:r>
            <a:r>
              <a:rPr lang="en-US" dirty="0" smtClean="0"/>
              <a:t>2013 </a:t>
            </a:r>
            <a:r>
              <a:rPr lang="en-US" dirty="0"/>
              <a:t>for their favorite book.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0" y="2133600"/>
            <a:ext cx="4038601" cy="685800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dirty="0"/>
              <a:t>This year's participants read almost 60,601 books.</a:t>
            </a:r>
          </a:p>
        </p:txBody>
      </p:sp>
      <p:pic>
        <p:nvPicPr>
          <p:cNvPr id="9" name="Content Placeholder 8" descr="Tom @ St. Aloysius School-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1000" y="2971800"/>
            <a:ext cx="3983204" cy="264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Content Placeholder 9" descr="Tom @ St. Aloysius School-15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572000" y="2971800"/>
            <a:ext cx="4018767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7009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dirty="0"/>
              <a:t>LOUISIANA TEEN READERS' </a:t>
            </a:r>
            <a:br>
              <a:rPr lang="en-US" dirty="0"/>
            </a:br>
            <a:r>
              <a:rPr lang="en-US" dirty="0"/>
              <a:t>CHOICE AWARD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2712243"/>
            <a:ext cx="3733800" cy="1772793"/>
          </a:xfrm>
        </p:spPr>
        <p:txBody>
          <a:bodyPr/>
          <a:lstStyle/>
          <a:p>
            <a:pPr marL="0" indent="0" algn="r">
              <a:buNone/>
            </a:pPr>
            <a:r>
              <a:rPr lang="en-US" sz="4800" b="1" i="1" dirty="0">
                <a:solidFill>
                  <a:schemeClr val="accent1"/>
                </a:solidFill>
              </a:rPr>
              <a:t>3-5 </a:t>
            </a:r>
            <a:r>
              <a:rPr lang="en-US" sz="4800" b="1" i="1" dirty="0" smtClean="0">
                <a:solidFill>
                  <a:schemeClr val="accent1"/>
                </a:solidFill>
              </a:rPr>
              <a:t>Grades</a:t>
            </a:r>
            <a:endParaRPr lang="en-US" sz="4800" b="1" i="1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3600" b="1" i="1" dirty="0"/>
              <a:t>Young Zeus </a:t>
            </a: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sz="3600" b="1" dirty="0" smtClean="0"/>
              <a:t>by </a:t>
            </a:r>
            <a:r>
              <a:rPr lang="en-US" sz="3600" b="1" dirty="0"/>
              <a:t>G. Brian </a:t>
            </a:r>
            <a:r>
              <a:rPr lang="en-US" sz="3600" b="1" dirty="0" err="1"/>
              <a:t>Karas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891536"/>
            <a:ext cx="2914650" cy="37035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36848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dirty="0"/>
              <a:t>LOUISIANA TEEN READERS' </a:t>
            </a:r>
            <a:br>
              <a:rPr lang="en-US" dirty="0"/>
            </a:br>
            <a:r>
              <a:rPr lang="en-US" dirty="0"/>
              <a:t>CHOICE AWARD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62" y="1524000"/>
            <a:ext cx="2833338" cy="4438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152400" y="2712243"/>
            <a:ext cx="4114800" cy="1772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Tx/>
              <a:buNone/>
            </a:pPr>
            <a:r>
              <a:rPr lang="en-US" sz="4800" b="1" i="1" dirty="0" smtClean="0">
                <a:solidFill>
                  <a:schemeClr val="accent1"/>
                </a:solidFill>
              </a:rPr>
              <a:t>6-8 Grades</a:t>
            </a:r>
          </a:p>
          <a:p>
            <a:pPr marL="0" indent="0" algn="r">
              <a:buNone/>
            </a:pPr>
            <a:r>
              <a:rPr lang="en-US" sz="3600" b="1" i="1" dirty="0"/>
              <a:t>Smile</a:t>
            </a:r>
            <a:r>
              <a:rPr lang="en-US" sz="3600" b="1" dirty="0"/>
              <a:t> </a:t>
            </a: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sz="3600" b="1" dirty="0"/>
              <a:t>by </a:t>
            </a:r>
            <a:r>
              <a:rPr lang="en-US" sz="3600" b="1" dirty="0" err="1"/>
              <a:t>Raina</a:t>
            </a:r>
            <a:r>
              <a:rPr lang="en-US" sz="3600" b="1" dirty="0"/>
              <a:t> </a:t>
            </a:r>
            <a:r>
              <a:rPr lang="en-US" sz="3600" b="1" dirty="0" err="1"/>
              <a:t>Telgemeier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6197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dirty="0"/>
              <a:t>LOUISIANA TEEN READERS' </a:t>
            </a:r>
            <a:br>
              <a:rPr lang="en-US" dirty="0"/>
            </a:br>
            <a:r>
              <a:rPr lang="en-US" dirty="0"/>
              <a:t>CHOICE AWARD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1549426"/>
            <a:ext cx="2914650" cy="43877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152400" y="2712243"/>
            <a:ext cx="3962400" cy="1772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Tx/>
              <a:buNone/>
            </a:pPr>
            <a:r>
              <a:rPr lang="en-US" sz="4800" b="1" i="1" dirty="0" smtClean="0">
                <a:solidFill>
                  <a:schemeClr val="accent1"/>
                </a:solidFill>
              </a:rPr>
              <a:t>9-12 Grades</a:t>
            </a:r>
          </a:p>
          <a:p>
            <a:pPr marL="0" indent="0" algn="r">
              <a:buNone/>
            </a:pPr>
            <a:r>
              <a:rPr lang="en-US" sz="3600" b="1" i="1" dirty="0"/>
              <a:t>Clockwork Angel</a:t>
            </a: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sz="3600" b="1" dirty="0"/>
              <a:t>by Cassandra Clare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98042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1"/>
            <a:ext cx="7681913" cy="9144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762000" y="1352550"/>
            <a:ext cx="7162800" cy="3752850"/>
          </a:xfrm>
          <a:prstGeom prst="rect">
            <a:avLst/>
          </a:prstGeom>
        </p:spPr>
        <p:txBody>
          <a:bodyPr/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Budget</a:t>
            </a:r>
          </a:p>
          <a:p>
            <a:pPr lvl="1"/>
            <a:r>
              <a:rPr lang="en-US" sz="3600" dirty="0" smtClean="0"/>
              <a:t>Overview of current budget</a:t>
            </a:r>
          </a:p>
          <a:p>
            <a:pPr lvl="1"/>
            <a:r>
              <a:rPr lang="en-US" sz="3600" dirty="0" smtClean="0"/>
              <a:t>Concerns &amp; issues</a:t>
            </a:r>
          </a:p>
          <a:p>
            <a:r>
              <a:rPr lang="en-US" sz="3600" dirty="0" smtClean="0"/>
              <a:t>Accomplishments</a:t>
            </a:r>
          </a:p>
          <a:p>
            <a:r>
              <a:rPr lang="en-US" sz="3600" dirty="0" smtClean="0"/>
              <a:t>Initiatives</a:t>
            </a:r>
          </a:p>
          <a:p>
            <a:r>
              <a:rPr lang="en-US" sz="3600" dirty="0" smtClean="0"/>
              <a:t>Anticipated FY 14-15 budget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9132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84999265"/>
              </p:ext>
            </p:extLst>
          </p:nvPr>
        </p:nvGraphicFramePr>
        <p:xfrm>
          <a:off x="730250" y="2514600"/>
          <a:ext cx="7681913" cy="913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5760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14 - 15 Budget Proposal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06988625"/>
              </p:ext>
            </p:extLst>
          </p:nvPr>
        </p:nvGraphicFramePr>
        <p:xfrm>
          <a:off x="533400" y="1219200"/>
          <a:ext cx="7391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9153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081" y="838200"/>
            <a:ext cx="7681913" cy="1523495"/>
          </a:xfrm>
        </p:spPr>
        <p:txBody>
          <a:bodyPr/>
          <a:lstStyle/>
          <a:p>
            <a:r>
              <a:rPr lang="en-US" dirty="0" smtClean="0"/>
              <a:t>WHAT'S New…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37471744"/>
              </p:ext>
            </p:extLst>
          </p:nvPr>
        </p:nvGraphicFramePr>
        <p:xfrm>
          <a:off x="838200" y="1600200"/>
          <a:ext cx="7543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0036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63395"/>
          </a:xfrm>
        </p:spPr>
        <p:txBody>
          <a:bodyPr/>
          <a:lstStyle/>
          <a:p>
            <a:r>
              <a:rPr lang="en-US" dirty="0"/>
              <a:t>WE’D LIKE TO HEAR FROM YOU</a:t>
            </a:r>
            <a:br>
              <a:rPr lang="en-US" dirty="0"/>
            </a:br>
            <a:r>
              <a:rPr lang="en-US" sz="3600" dirty="0">
                <a:solidFill>
                  <a:schemeClr val="tx2"/>
                </a:solidFill>
              </a:rPr>
              <a:t>Our Questions: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118396"/>
              </p:ext>
            </p:extLst>
          </p:nvPr>
        </p:nvGraphicFramePr>
        <p:xfrm>
          <a:off x="457200" y="1447800"/>
          <a:ext cx="8382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5779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3352801"/>
            <a:ext cx="7924800" cy="1981199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701 North 4</a:t>
            </a:r>
            <a:r>
              <a:rPr lang="en-US" sz="3600" baseline="30000" dirty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Street</a:t>
            </a:r>
            <a:br>
              <a:rPr lang="en-US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Baton Rouge, LA 70802</a:t>
            </a:r>
          </a:p>
          <a:p>
            <a:pPr>
              <a:spcBef>
                <a:spcPts val="1200"/>
              </a:spcBef>
              <a:defRPr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Phone: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225.342.4923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• Fax: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225.219.4804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www.state.lib.la.us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n-US" sz="3600" u="sng" dirty="0">
                <a:hlinkClick r:id="rId4"/>
              </a:rPr>
              <a:t>rhamilton@slol.lib.la.us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62000" y="533400"/>
            <a:ext cx="7690114" cy="1384994"/>
          </a:xfrm>
        </p:spPr>
        <p:txBody>
          <a:bodyPr/>
          <a:lstStyle/>
          <a:p>
            <a:pPr>
              <a:defRPr/>
            </a:pPr>
            <a:r>
              <a:rPr lang="en-US" dirty="0"/>
              <a:t>State Library of Louisiana</a:t>
            </a:r>
          </a:p>
        </p:txBody>
      </p:sp>
    </p:spTree>
    <p:extLst>
      <p:ext uri="{BB962C8B-B14F-4D97-AF65-F5344CB8AC3E}">
        <p14:creationId xmlns:p14="http://schemas.microsoft.com/office/powerpoint/2010/main" val="623631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63395"/>
          </a:xfrm>
        </p:spPr>
        <p:txBody>
          <a:bodyPr/>
          <a:lstStyle/>
          <a:p>
            <a:r>
              <a:rPr lang="en-US" dirty="0"/>
              <a:t>SLOL CURRENT BUDGET OVERVIEW</a:t>
            </a:r>
            <a:br>
              <a:rPr lang="en-US" dirty="0"/>
            </a:br>
            <a:r>
              <a:rPr lang="en-US" sz="3600" spc="0" dirty="0">
                <a:solidFill>
                  <a:schemeClr val="tx2"/>
                </a:solidFill>
              </a:rPr>
              <a:t>Total </a:t>
            </a:r>
            <a:r>
              <a:rPr lang="en-US" sz="3600" spc="0" dirty="0" smtClean="0">
                <a:solidFill>
                  <a:schemeClr val="tx2"/>
                </a:solidFill>
              </a:rPr>
              <a:t>Budget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828800"/>
            <a:ext cx="8382000" cy="2456057"/>
          </a:xfrm>
        </p:spPr>
        <p:txBody>
          <a:bodyPr/>
          <a:lstStyle/>
          <a:p>
            <a:pPr>
              <a:spcBef>
                <a:spcPts val="1200"/>
              </a:spcBef>
              <a:buNone/>
              <a:tabLst>
                <a:tab pos="6858000" algn="dec"/>
              </a:tabLst>
            </a:pPr>
            <a:r>
              <a:rPr lang="en-US" sz="3600" dirty="0"/>
              <a:t>State Funding	$4,069,182</a:t>
            </a:r>
          </a:p>
          <a:p>
            <a:pPr>
              <a:spcBef>
                <a:spcPts val="1200"/>
              </a:spcBef>
              <a:buNone/>
              <a:tabLst>
                <a:tab pos="6858000" algn="dec"/>
              </a:tabLst>
            </a:pPr>
            <a:r>
              <a:rPr lang="en-US" sz="3600" dirty="0"/>
              <a:t>Self-generated	$90,000</a:t>
            </a:r>
          </a:p>
          <a:p>
            <a:pPr>
              <a:spcBef>
                <a:spcPts val="1200"/>
              </a:spcBef>
              <a:buNone/>
              <a:tabLst>
                <a:tab pos="6858000" algn="dec"/>
              </a:tabLst>
            </a:pPr>
            <a:r>
              <a:rPr lang="en-US" sz="3600" u="sng" dirty="0"/>
              <a:t>Federal Funding	$3,499,513</a:t>
            </a:r>
          </a:p>
          <a:p>
            <a:pPr>
              <a:spcBef>
                <a:spcPts val="1200"/>
              </a:spcBef>
              <a:buNone/>
              <a:tabLst>
                <a:tab pos="6858000" algn="dec"/>
              </a:tabLst>
            </a:pPr>
            <a:r>
              <a:rPr lang="en-US" sz="3600" b="1" dirty="0">
                <a:solidFill>
                  <a:schemeClr val="accent1"/>
                </a:solidFill>
              </a:rPr>
              <a:t>Total Budget	$ </a:t>
            </a:r>
            <a:r>
              <a:rPr lang="en-US" sz="3600" b="1" dirty="0" smtClean="0">
                <a:solidFill>
                  <a:schemeClr val="accent1"/>
                </a:solidFill>
              </a:rPr>
              <a:t>7,658,695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2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FY 2013-14 BUDGET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80295711"/>
              </p:ext>
            </p:extLst>
          </p:nvPr>
        </p:nvGraphicFramePr>
        <p:xfrm>
          <a:off x="228600" y="1295400"/>
          <a:ext cx="8610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5902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CHARGES</a:t>
            </a:r>
            <a:br>
              <a:rPr lang="en-US" dirty="0"/>
            </a:br>
            <a:r>
              <a:rPr lang="en-US" sz="3600" spc="0" dirty="0" smtClean="0">
                <a:solidFill>
                  <a:schemeClr val="tx2"/>
                </a:solidFill>
              </a:rPr>
              <a:t>Highlights</a:t>
            </a:r>
            <a:endParaRPr lang="en-US" dirty="0"/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290436"/>
              </p:ext>
            </p:extLst>
          </p:nvPr>
        </p:nvGraphicFramePr>
        <p:xfrm>
          <a:off x="304800" y="838200"/>
          <a:ext cx="8686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451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SLOL OPERATING BUDGET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168367"/>
              </p:ext>
            </p:extLst>
          </p:nvPr>
        </p:nvGraphicFramePr>
        <p:xfrm>
          <a:off x="381000" y="990600"/>
          <a:ext cx="8382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1681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/>
              <a:t>SLOL STAFFING</a:t>
            </a:r>
            <a:endParaRPr lang="en-US" spc="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6926203"/>
              </p:ext>
            </p:extLst>
          </p:nvPr>
        </p:nvGraphicFramePr>
        <p:xfrm>
          <a:off x="228600" y="838200"/>
          <a:ext cx="8686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5432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dirty="0"/>
              <a:t>FY 13-14 SLOL </a:t>
            </a:r>
            <a:br>
              <a:rPr lang="en-US" dirty="0"/>
            </a:br>
            <a:r>
              <a:rPr lang="en-US" dirty="0"/>
              <a:t>BENEFITS TO LIBRARIES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524001"/>
            <a:ext cx="7924800" cy="4648200"/>
          </a:xfrm>
        </p:spPr>
        <p:txBody>
          <a:bodyPr/>
          <a:lstStyle/>
          <a:p>
            <a:pPr>
              <a:spcBef>
                <a:spcPts val="600"/>
              </a:spcBef>
              <a:buNone/>
              <a:tabLst>
                <a:tab pos="6858000" algn="dec"/>
              </a:tabLst>
            </a:pPr>
            <a:r>
              <a:rPr lang="en-US" sz="3600" dirty="0"/>
              <a:t>Databases	$1,400,000</a:t>
            </a:r>
          </a:p>
          <a:p>
            <a:pPr>
              <a:spcBef>
                <a:spcPts val="600"/>
              </a:spcBef>
              <a:buNone/>
              <a:tabLst>
                <a:tab pos="6858000" algn="dec"/>
              </a:tabLst>
            </a:pPr>
            <a:r>
              <a:rPr lang="en-US" sz="3600" dirty="0"/>
              <a:t>ILL	$168,400</a:t>
            </a:r>
          </a:p>
          <a:p>
            <a:pPr>
              <a:spcBef>
                <a:spcPts val="600"/>
              </a:spcBef>
              <a:buNone/>
              <a:tabLst>
                <a:tab pos="6858000" algn="dec"/>
              </a:tabLst>
            </a:pPr>
            <a:r>
              <a:rPr lang="en-US" sz="3600" dirty="0"/>
              <a:t>Lanter	$240,000</a:t>
            </a:r>
          </a:p>
          <a:p>
            <a:pPr>
              <a:spcBef>
                <a:spcPts val="600"/>
              </a:spcBef>
              <a:buNone/>
              <a:tabLst>
                <a:tab pos="6858000" algn="dec"/>
              </a:tabLst>
            </a:pPr>
            <a:r>
              <a:rPr lang="en-US" sz="3600" dirty="0"/>
              <a:t>Internet 	$325,000</a:t>
            </a:r>
          </a:p>
          <a:p>
            <a:pPr>
              <a:spcBef>
                <a:spcPts val="600"/>
              </a:spcBef>
              <a:buNone/>
              <a:tabLst>
                <a:tab pos="6858000" algn="dec"/>
              </a:tabLst>
            </a:pPr>
            <a:r>
              <a:rPr lang="en-US" sz="3600" dirty="0"/>
              <a:t>State Aid	$0</a:t>
            </a:r>
          </a:p>
          <a:p>
            <a:pPr>
              <a:spcBef>
                <a:spcPts val="600"/>
              </a:spcBef>
              <a:buNone/>
              <a:tabLst>
                <a:tab pos="6858000" algn="dec"/>
              </a:tabLst>
            </a:pPr>
            <a:r>
              <a:rPr lang="en-US" sz="3600" dirty="0"/>
              <a:t>Bibliostat 	$7,000</a:t>
            </a:r>
          </a:p>
          <a:p>
            <a:pPr>
              <a:spcBef>
                <a:spcPts val="600"/>
              </a:spcBef>
              <a:buNone/>
              <a:tabLst>
                <a:tab pos="6858000" algn="dec"/>
              </a:tabLst>
            </a:pPr>
            <a:r>
              <a:rPr lang="en-US" sz="3600" u="sng" dirty="0"/>
              <a:t>Workshops &amp; Children	$25,000</a:t>
            </a:r>
          </a:p>
          <a:p>
            <a:pPr>
              <a:spcBef>
                <a:spcPts val="600"/>
              </a:spcBef>
              <a:buNone/>
              <a:tabLst>
                <a:tab pos="6858000" algn="dec"/>
              </a:tabLst>
            </a:pPr>
            <a:r>
              <a:rPr lang="en-US" sz="3600" b="1" dirty="0">
                <a:solidFill>
                  <a:schemeClr val="accent1"/>
                </a:solidFill>
              </a:rPr>
              <a:t>Total 	$2,165,400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6192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79991757"/>
              </p:ext>
            </p:extLst>
          </p:nvPr>
        </p:nvGraphicFramePr>
        <p:xfrm>
          <a:off x="609600" y="2286000"/>
          <a:ext cx="77724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0428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ue brushed metal 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205FAED-2C87-424D-9EA0-7C56B5DB84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</TotalTime>
  <Words>343</Words>
  <Application>Microsoft Office PowerPoint</Application>
  <PresentationFormat>On-screen Show (4:3)</PresentationFormat>
  <Paragraphs>136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1_Blue brushed metal Segoe</vt:lpstr>
      <vt:lpstr>White with Courier font for code slides</vt:lpstr>
      <vt:lpstr>State of the</vt:lpstr>
      <vt:lpstr>AGENDA</vt:lpstr>
      <vt:lpstr>SLOL CURRENT BUDGET OVERVIEW Total Budget</vt:lpstr>
      <vt:lpstr>CURRENT FY 2013-14 BUDGET</vt:lpstr>
      <vt:lpstr>OTHER CHARGES Highlights</vt:lpstr>
      <vt:lpstr>SLOL OPERATING BUDGET</vt:lpstr>
      <vt:lpstr>SLOL STAFFING</vt:lpstr>
      <vt:lpstr>FY 13-14 SLOL  BENEFITS TO LIBRARIES</vt:lpstr>
      <vt:lpstr>PowerPoint Presentation</vt:lpstr>
      <vt:lpstr>PowerPoint Presentation</vt:lpstr>
      <vt:lpstr>OTHER CENTER FOR  THE BOOK PROGRAMMING</vt:lpstr>
      <vt:lpstr>DATABASES FY 2013-2014</vt:lpstr>
      <vt:lpstr>TALKING BOOKS AND  BRAILLE LIBRARY</vt:lpstr>
      <vt:lpstr>OTHER ITEMS</vt:lpstr>
      <vt:lpstr>COLLABORATIVE  SUMMER READING PROGRAM The slogans for 2014 are: </vt:lpstr>
      <vt:lpstr>LOUISIANA  YOUNG READERS' CHOICE AWARD</vt:lpstr>
      <vt:lpstr>LOUISIANA TEEN READERS'  CHOICE AWARD</vt:lpstr>
      <vt:lpstr>LOUISIANA TEEN READERS'  CHOICE AWARD</vt:lpstr>
      <vt:lpstr>LOUISIANA TEEN READERS'  CHOICE AWARD</vt:lpstr>
      <vt:lpstr>PowerPoint Presentation</vt:lpstr>
      <vt:lpstr>FY 14 - 15 Budget Proposal</vt:lpstr>
      <vt:lpstr>WHAT'S New… </vt:lpstr>
      <vt:lpstr>WE’D LIKE TO HEAR FROM YOU Our Questions: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Paulita Chartier</dc:creator>
  <cp:lastModifiedBy>Paulita Chartier</cp:lastModifiedBy>
  <cp:revision>121</cp:revision>
  <cp:lastPrinted>2014-02-12T23:02:32Z</cp:lastPrinted>
  <dcterms:created xsi:type="dcterms:W3CDTF">2013-07-09T13:15:45Z</dcterms:created>
  <dcterms:modified xsi:type="dcterms:W3CDTF">2014-03-26T15:10:26Z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TC102867069990</vt:lpwstr>
  </property>
</Properties>
</file>